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9"/>
  </p:notesMasterIdLst>
  <p:handoutMasterIdLst>
    <p:handoutMasterId r:id="rId10"/>
  </p:handoutMasterIdLst>
  <p:sldIdLst>
    <p:sldId id="263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94595" autoAdjust="0"/>
  </p:normalViewPr>
  <p:slideViewPr>
    <p:cSldViewPr snapToGrid="0" snapToObjects="1">
      <p:cViewPr varScale="1">
        <p:scale>
          <a:sx n="61" d="100"/>
          <a:sy n="61" d="100"/>
        </p:scale>
        <p:origin x="1399" y="41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49" d="100"/>
          <a:sy n="49" d="100"/>
        </p:scale>
        <p:origin x="2028" y="2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1/31/2016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5"/>
            <a:ext cx="7471775" cy="56797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Frequency Response and </a:t>
            </a:r>
            <a:r>
              <a:rPr lang="en-US" dirty="0" smtClean="0"/>
              <a:t>Contingency Reserve Service (CRS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7603299" cy="4691063"/>
          </a:xfrm>
        </p:spPr>
        <p:txBody>
          <a:bodyPr/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ERCOT is a single Balancing Authority Interconnection (not synchronously connected with other grids)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The Future Ancillary Service unbundles RRS into FFRS, PFRS and CRS-10 minute service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The above mentioned ancillary service suits are designed to restore the frequency back to 60 Hz within 10 minutes post frequency disturbance event (where MSSC don’t trigger FFR)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CRS will ensure that the Frequency is quickly restored to 60 Hz and PFRS is fully recovered.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49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ERCOT Frequency Event -  Future Ancillary Service Framework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73" y="724076"/>
            <a:ext cx="8725003" cy="509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 sz="1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ERCOT Frequency Event - 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Current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Ancillary Service Framework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52" y="640807"/>
            <a:ext cx="8675360" cy="53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96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</TotalTime>
  <Words>101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 Theme</vt:lpstr>
      <vt:lpstr>Custom Design</vt:lpstr>
      <vt:lpstr>Frequency Response and Contingency Reserve Service (CRS</vt:lpstr>
      <vt:lpstr>ERCOT Frequency Event -  Future Ancillary Service Framework </vt:lpstr>
      <vt:lpstr>ERCOT Frequency Event -  Current Ancillary Service Framework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sandip sharma</cp:lastModifiedBy>
  <cp:revision>121</cp:revision>
  <cp:lastPrinted>2013-01-30T23:16:36Z</cp:lastPrinted>
  <dcterms:created xsi:type="dcterms:W3CDTF">2010-04-12T23:12:02Z</dcterms:created>
  <dcterms:modified xsi:type="dcterms:W3CDTF">2016-01-31T19:20:30Z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