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9"/>
  </p:notesMasterIdLst>
  <p:handoutMasterIdLst>
    <p:handoutMasterId r:id="rId10"/>
  </p:handoutMasterIdLst>
  <p:sldIdLst>
    <p:sldId id="260" r:id="rId6"/>
    <p:sldId id="322" r:id="rId7"/>
    <p:sldId id="326" r:id="rId8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5E"/>
    <a:srgbClr val="005386"/>
    <a:srgbClr val="55BAB7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3" autoAdjust="0"/>
    <p:restoredTop sz="94595" autoAdjust="0"/>
  </p:normalViewPr>
  <p:slideViewPr>
    <p:cSldViewPr snapToGrid="0" snapToObjects="1">
      <p:cViewPr varScale="1">
        <p:scale>
          <a:sx n="95" d="100"/>
          <a:sy n="95" d="100"/>
        </p:scale>
        <p:origin x="108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-197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DC9012-0816-4074-8FC0-3ADDE274401A}" type="datetimeFigureOut">
              <a:rPr lang="en-US"/>
              <a:pPr>
                <a:defRPr/>
              </a:pPr>
              <a:t>1/26/2016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8D6D538-ADF2-4C50-806A-DB8D7EE3C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904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EB56AA6-3242-46C5-A225-5044C9976568}" type="datetimeFigureOut">
              <a:rPr lang="en-US"/>
              <a:pPr>
                <a:defRPr/>
              </a:pPr>
              <a:t>1/26/2016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8D77910-AC50-4AF9-B07C-1C9F402F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6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8C7525-8A29-4E8E-9CFE-D9E81F43A076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01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A1D699-B5D1-49B9-801A-BE94941AA1A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33780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B75F98B-B565-4700-871C-AAD5B187995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77988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99E47F5-911D-459A-99C0-9D37DE194BE4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97083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1794EED-88CA-4C31-8AAE-A45401D3ED6D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07687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1F8638C-7B02-4591-82EF-5B7EFD7AE9BD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4571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505267D-0A0D-4301-A608-7B997E3810C0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5375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B24EF15-D2B2-42B0-A641-6B84CC94DD1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52059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54DAF53-9944-4D94-ADBB-9B1886394BB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01449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84663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B9E90A-B78C-455A-B38D-32EB9983985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3874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-138113"/>
            <a:ext cx="9210676" cy="7134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116722"/>
            <a:ext cx="6867525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latin typeface="+mn-lt"/>
                <a:cs typeface="+mn-cs"/>
              </a:rPr>
              <a:t>CMWG</a:t>
            </a:r>
            <a:endParaRPr lang="en-US" sz="1050" b="1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07" r:id="rId1"/>
    <p:sldLayoutId id="2147493508" r:id="rId2"/>
    <p:sldLayoutId id="2147493509" r:id="rId3"/>
    <p:sldLayoutId id="2147493510" r:id="rId4"/>
    <p:sldLayoutId id="2147493511" r:id="rId5"/>
    <p:sldLayoutId id="2147493512" r:id="rId6"/>
    <p:sldLayoutId id="214749351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-138113"/>
            <a:ext cx="9210676" cy="7134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F367D2-41EC-4ABE-8589-5D449CB90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14" r:id="rId1"/>
    <p:sldLayoutId id="2147493515" r:id="rId2"/>
    <p:sldLayoutId id="214749351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3"/>
          <p:cNvGrpSpPr>
            <a:grpSpLocks/>
          </p:cNvGrpSpPr>
          <p:nvPr/>
        </p:nvGrpSpPr>
        <p:grpSpPr bwMode="auto">
          <a:xfrm>
            <a:off x="603250" y="1498600"/>
            <a:ext cx="7727950" cy="4077183"/>
            <a:chOff x="603250" y="546100"/>
            <a:chExt cx="7727950" cy="4077522"/>
          </a:xfrm>
        </p:grpSpPr>
        <p:pic>
          <p:nvPicPr>
            <p:cNvPr id="13315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493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3200" b="1" dirty="0" smtClean="0"/>
                <a:t>Congestion Revenue Right Framework Upgrade Project</a:t>
              </a:r>
              <a:endParaRPr lang="en-US" altLang="en-US" sz="3200" b="1" dirty="0"/>
            </a:p>
            <a:p>
              <a:endParaRPr lang="en-US" altLang="en-US" b="1" dirty="0"/>
            </a:p>
            <a:p>
              <a:r>
                <a:rPr lang="en-US" altLang="en-US" sz="2000" i="1" dirty="0" smtClean="0"/>
                <a:t>David </a:t>
              </a:r>
              <a:r>
                <a:rPr lang="en-US" altLang="en-US" sz="2000" i="1" dirty="0"/>
                <a:t>Maggio</a:t>
              </a:r>
            </a:p>
            <a:p>
              <a:r>
                <a:rPr lang="en-US" altLang="en-US" dirty="0"/>
                <a:t> </a:t>
              </a:r>
            </a:p>
            <a:p>
              <a:r>
                <a:rPr lang="en-US" altLang="en-US" dirty="0" smtClean="0"/>
                <a:t>Congestion Management Working Group</a:t>
              </a:r>
              <a:endParaRPr lang="en-US" altLang="en-US" dirty="0"/>
            </a:p>
            <a:p>
              <a:r>
                <a:rPr lang="en-US" altLang="en-US" dirty="0" smtClean="0"/>
                <a:t>February, 2016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22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are currently in the planning phase of a project that </a:t>
            </a:r>
            <a:r>
              <a:rPr lang="en-US" sz="2800" dirty="0" smtClean="0"/>
              <a:t>upgrades </a:t>
            </a:r>
            <a:r>
              <a:rPr lang="en-US" sz="2800" dirty="0" smtClean="0"/>
              <a:t>the framework for the CRR systems</a:t>
            </a:r>
          </a:p>
          <a:p>
            <a:r>
              <a:rPr lang="en-US" sz="2800" dirty="0" smtClean="0"/>
              <a:t>Primary objectives for the project are to:</a:t>
            </a:r>
          </a:p>
          <a:p>
            <a:pPr lvl="1"/>
            <a:r>
              <a:rPr lang="en-US" sz="2400" dirty="0"/>
              <a:t>Improve the ability to support, maintain, and further develop the CRR system by upgrading the framework and </a:t>
            </a:r>
            <a:r>
              <a:rPr lang="en-US" sz="2400" dirty="0" smtClean="0"/>
              <a:t>related </a:t>
            </a:r>
            <a:r>
              <a:rPr lang="en-US" sz="2400" dirty="0"/>
              <a:t>components to current application </a:t>
            </a:r>
            <a:r>
              <a:rPr lang="en-US" sz="2400" dirty="0" smtClean="0"/>
              <a:t>versions (i.e. internet </a:t>
            </a:r>
            <a:r>
              <a:rPr lang="en-US" sz="2400" dirty="0" smtClean="0"/>
              <a:t>browsers</a:t>
            </a:r>
            <a:r>
              <a:rPr lang="en-US" sz="2400" dirty="0" smtClean="0"/>
              <a:t>, Java, platform operating system)</a:t>
            </a:r>
            <a:endParaRPr lang="en-US" sz="2400" dirty="0"/>
          </a:p>
          <a:p>
            <a:pPr lvl="1"/>
            <a:r>
              <a:rPr lang="en-US" sz="2400" dirty="0" smtClean="0"/>
              <a:t>Allow </a:t>
            </a:r>
            <a:r>
              <a:rPr lang="en-US" sz="2400" dirty="0"/>
              <a:t>CRR operators and Market Participants to make use of recent software versions to improve usability and minimize security vulnerabilities</a:t>
            </a:r>
          </a:p>
          <a:p>
            <a:pPr lvl="1"/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Framework </a:t>
            </a:r>
            <a:r>
              <a:rPr lang="en-US" smtClean="0"/>
              <a:t>Upgrade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project scope includes:</a:t>
            </a:r>
          </a:p>
          <a:p>
            <a:pPr lvl="1"/>
            <a:r>
              <a:rPr lang="en-US" sz="2400" dirty="0" smtClean="0"/>
              <a:t>Changes to MUI and the associated market-facing documents</a:t>
            </a:r>
          </a:p>
          <a:p>
            <a:pPr lvl="1"/>
            <a:r>
              <a:rPr lang="en-US" sz="2400" dirty="0" smtClean="0"/>
              <a:t>Updated MUI training for Market </a:t>
            </a:r>
            <a:r>
              <a:rPr lang="en-US" sz="2400" dirty="0"/>
              <a:t>P</a:t>
            </a:r>
            <a:r>
              <a:rPr lang="en-US" sz="2400" dirty="0" smtClean="0"/>
              <a:t>articipants</a:t>
            </a:r>
          </a:p>
          <a:p>
            <a:pPr lvl="1"/>
            <a:r>
              <a:rPr lang="en-US" sz="2400" dirty="0" smtClean="0"/>
              <a:t>A period of market trials</a:t>
            </a:r>
          </a:p>
          <a:p>
            <a:r>
              <a:rPr lang="en-US" sz="2800" dirty="0" smtClean="0"/>
              <a:t>We expect be in the planning phase for the next few months and are developing a timeline for the execution phase</a:t>
            </a:r>
          </a:p>
          <a:p>
            <a:r>
              <a:rPr lang="en-US" sz="2800" dirty="0" smtClean="0"/>
              <a:t>We wanted to begin raising awareness of this project to Market Participants and plan to provide regular updates moving forward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Framework </a:t>
            </a:r>
            <a:r>
              <a:rPr lang="en-US" smtClean="0"/>
              <a:t>Upgrade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05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E8814F74C5A14C9F6E3D63CD5B06E3" ma:contentTypeVersion="0" ma:contentTypeDescription="Create a new document." ma:contentTypeScope="" ma:versionID="d22a0b2299feee69414d0c53fed9b7be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95A98-9E95-4E62-A68B-68D943763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60B2C8-8CC6-49EA-B04F-1ECAE09A9F46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9097</TotalTime>
  <Words>173</Words>
  <Application>Microsoft Office PowerPoint</Application>
  <PresentationFormat>On-screen Show 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Custom Design</vt:lpstr>
      <vt:lpstr>PowerPoint Presentation</vt:lpstr>
      <vt:lpstr>CRR Framework Upgrade Project</vt:lpstr>
      <vt:lpstr>CRR Framework Upgrade Project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Maggio, Dave</cp:lastModifiedBy>
  <cp:revision>276</cp:revision>
  <cp:lastPrinted>2014-06-20T13:07:14Z</cp:lastPrinted>
  <dcterms:created xsi:type="dcterms:W3CDTF">2010-04-12T23:12:02Z</dcterms:created>
  <dcterms:modified xsi:type="dcterms:W3CDTF">2016-01-26T16:06:36Z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0x01010000E8814F74C5A14C9F6E3D63CD5B06E3</vt:lpwstr>
  </property>
</Properties>
</file>