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8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</a:t>
              </a:r>
              <a:r>
                <a:rPr lang="en-US" dirty="0" smtClean="0"/>
                <a:t>2/02/16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</a:t>
            </a:r>
            <a:r>
              <a:rPr lang="en-US" sz="1050" i="1" dirty="0" smtClean="0">
                <a:solidFill>
                  <a:prstClr val="black"/>
                </a:solidFill>
              </a:rPr>
              <a:t>2/02/16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1016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1016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3" y="1447620"/>
            <a:ext cx="8573975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0216 Connectivity is in progress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7 New CRs are testing (Including 6 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4 Existing CRs: 2 CRs are testing bank change, 1 CR is adding a territory, 1 CR is testing production system server changes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1,537 tasks are scheduled including connectivity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</a:t>
            </a:r>
            <a:r>
              <a:rPr lang="en-US" sz="1050" i="1" dirty="0" smtClean="0">
                <a:solidFill>
                  <a:prstClr val="black"/>
                </a:solidFill>
              </a:rPr>
              <a:t>2/02/16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89068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0216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7" y="740975"/>
            <a:ext cx="623517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138925"/>
            <a:ext cx="8573975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0216 signup began 01/06/16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0216 signup deadline was 01/13/16 (Adhoc,03/04/16 for 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testing began 01/19/16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begin 02/15/16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concludes on 02/26/16 (Contingency/Adhoc Period until 04/15/16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</a:t>
            </a:r>
            <a:r>
              <a:rPr lang="en-US" sz="1050" i="1" dirty="0" smtClean="0">
                <a:solidFill>
                  <a:prstClr val="black"/>
                </a:solidFill>
              </a:rPr>
              <a:t>2/02/16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5369</TotalTime>
  <Words>130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206</cp:revision>
  <cp:lastPrinted>2013-01-30T23:16:36Z</cp:lastPrinted>
  <dcterms:created xsi:type="dcterms:W3CDTF">2010-04-12T23:12:02Z</dcterms:created>
  <dcterms:modified xsi:type="dcterms:W3CDTF">2016-02-01T17:25:44Z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