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sldIdLst>
    <p:sldId id="260" r:id="rId6"/>
    <p:sldId id="266" r:id="rId7"/>
    <p:sldId id="268" r:id="rId8"/>
    <p:sldId id="262" r:id="rId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>
      <p:cViewPr>
        <p:scale>
          <a:sx n="100" d="100"/>
          <a:sy n="100" d="100"/>
        </p:scale>
        <p:origin x="-31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17B3-6606-854F-A86E-1A5425819F84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017B3-6606-854F-A86E-1A5425819F84}" type="datetimeFigureOut">
              <a:rPr lang="en-US" smtClean="0"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861872"/>
            <a:chOff x="603250" y="546100"/>
            <a:chExt cx="7727950" cy="386187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277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Flight Testing Update</a:t>
              </a:r>
            </a:p>
            <a:p>
              <a:endParaRPr lang="en-US" b="1" dirty="0" smtClean="0"/>
            </a:p>
            <a:p>
              <a:r>
                <a:rPr lang="en-US" i="1" dirty="0" smtClean="0"/>
                <a:t>Paul Yockey</a:t>
              </a:r>
            </a:p>
            <a:p>
              <a:r>
                <a:rPr lang="en-US" dirty="0" smtClean="0"/>
                <a:t>Flight Administrator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Retail Market Subcommittee</a:t>
              </a:r>
            </a:p>
            <a:p>
              <a:r>
                <a:rPr lang="en-US" dirty="0" smtClean="0"/>
                <a:t>0</a:t>
              </a:r>
              <a:r>
                <a:rPr lang="en-US" dirty="0" smtClean="0"/>
                <a:t>2/02/16</a:t>
              </a:r>
              <a:endParaRPr lang="en-US" dirty="0" smtClean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Retail Market Subcommittee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0</a:t>
            </a:r>
            <a:r>
              <a:rPr lang="en-US" sz="1050" i="1" dirty="0" smtClean="0">
                <a:solidFill>
                  <a:prstClr val="black"/>
                </a:solidFill>
              </a:rPr>
              <a:t>2/02/16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</a:t>
            </a:r>
            <a:r>
              <a:rPr lang="en-US" sz="2400" b="1" dirty="0" smtClean="0">
                <a:solidFill>
                  <a:prstClr val="black"/>
                </a:solidFill>
              </a:rPr>
              <a:t>1016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>
                <a:solidFill>
                  <a:prstClr val="black"/>
                </a:solidFill>
              </a:rPr>
              <a:t>Flight </a:t>
            </a:r>
            <a:r>
              <a:rPr lang="en-US" kern="0" dirty="0" smtClean="0">
                <a:solidFill>
                  <a:prstClr val="black"/>
                </a:solidFill>
              </a:rPr>
              <a:t>1016 </a:t>
            </a:r>
            <a:r>
              <a:rPr lang="en-US" kern="0" dirty="0">
                <a:solidFill>
                  <a:prstClr val="black"/>
                </a:solidFill>
              </a:rPr>
              <a:t>Summary</a:t>
            </a: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3" y="1447620"/>
            <a:ext cx="8573975" cy="170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0216 Connectivity is in progress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7 New CRs are testing (Including 6 additional DUNS)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4 Existing CRs: 2 CRs are testing bank change, 1 CR is adding a territory, 1 CR is testing production system server changes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1,537 tasks are scheduled including connectivity</a:t>
            </a:r>
            <a:endParaRPr lang="en-US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57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Retail Market Subcommittee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0</a:t>
            </a:r>
            <a:r>
              <a:rPr lang="en-US" sz="1050" i="1" dirty="0" smtClean="0">
                <a:solidFill>
                  <a:prstClr val="black"/>
                </a:solidFill>
              </a:rPr>
              <a:t>2/02/16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9663" y="189068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</a:rPr>
              <a:t>Flight </a:t>
            </a:r>
            <a:r>
              <a:rPr lang="en-US" sz="2400" b="1" dirty="0" smtClean="0">
                <a:solidFill>
                  <a:prstClr val="black"/>
                </a:solidFill>
              </a:rPr>
              <a:t>0216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7" y="740975"/>
            <a:ext cx="6235177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>
                <a:solidFill>
                  <a:prstClr val="black"/>
                </a:solidFill>
              </a:rPr>
              <a:t>Schedule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138925"/>
            <a:ext cx="8573975" cy="2416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0216 signup began 01/06/16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0216 signup deadline was 01/13/16 (Adhoc,03/04/16 for Current MPs Only, </a:t>
            </a:r>
            <a:r>
              <a:rPr lang="en-US" sz="1800" b="0" i="1" dirty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1800" b="0" dirty="0">
                <a:solidFill>
                  <a:prstClr val="black"/>
                </a:solidFill>
              </a:rPr>
              <a:t>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Connectivity testing began 01/19/16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Day 1 transactions begin 02/15/16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1015 concludes on 02/26/16 (Contingency/Adhoc Period until 04/15/16</a:t>
            </a:r>
            <a:r>
              <a:rPr lang="en-US" sz="1800" b="0" dirty="0" smtClean="0">
                <a:solidFill>
                  <a:prstClr val="black"/>
                </a:solidFill>
              </a:rPr>
              <a:t>)</a:t>
            </a:r>
            <a:endParaRPr lang="en-US" sz="18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20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53200" y="5809193"/>
            <a:ext cx="22245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Retail Market Subcommittee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0</a:t>
            </a:r>
            <a:r>
              <a:rPr lang="en-US" sz="1050" i="1" dirty="0" smtClean="0">
                <a:solidFill>
                  <a:prstClr val="black"/>
                </a:solidFill>
              </a:rPr>
              <a:t>2/02/16</a:t>
            </a:r>
            <a:endParaRPr lang="en-US" sz="1050" i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03743" y="2179125"/>
            <a:ext cx="8573975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22860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6000" b="0" dirty="0" smtClean="0">
                <a:solidFill>
                  <a:prstClr val="black"/>
                </a:solidFill>
              </a:rPr>
              <a:t>Questions?</a:t>
            </a:r>
            <a:endParaRPr lang="en-US" sz="60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98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www.w3.org/XML/1998/namespace"/>
    <ds:schemaRef ds:uri="http://schemas.openxmlformats.org/package/2006/metadata/core-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5369</TotalTime>
  <Words>130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Yockey, Paul</cp:lastModifiedBy>
  <cp:revision>206</cp:revision>
  <cp:lastPrinted>2013-01-30T23:16:36Z</cp:lastPrinted>
  <dcterms:created xsi:type="dcterms:W3CDTF">2010-04-12T23:12:02Z</dcterms:created>
  <dcterms:modified xsi:type="dcterms:W3CDTF">2016-02-01T17:25:44Z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