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51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1310-2F39-BF45-BF63-496AF2E13668}" type="datetimeFigureOut">
              <a:rPr lang="en-US" smtClean="0"/>
              <a:t>2/1/16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A6B7F-BB52-654C-A727-31502900F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86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1310-2F39-BF45-BF63-496AF2E13668}" type="datetimeFigureOut">
              <a:rPr lang="en-US" smtClean="0"/>
              <a:t>2/1/16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A6B7F-BB52-654C-A727-31502900F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031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1310-2F39-BF45-BF63-496AF2E13668}" type="datetimeFigureOut">
              <a:rPr lang="en-US" smtClean="0"/>
              <a:t>2/1/16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A6B7F-BB52-654C-A727-31502900F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931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1310-2F39-BF45-BF63-496AF2E13668}" type="datetimeFigureOut">
              <a:rPr lang="en-US" smtClean="0"/>
              <a:t>2/1/16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A6B7F-BB52-654C-A727-31502900F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91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1310-2F39-BF45-BF63-496AF2E13668}" type="datetimeFigureOut">
              <a:rPr lang="en-US" smtClean="0"/>
              <a:t>2/1/16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A6B7F-BB52-654C-A727-31502900F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544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1310-2F39-BF45-BF63-496AF2E13668}" type="datetimeFigureOut">
              <a:rPr lang="en-US" smtClean="0"/>
              <a:t>2/1/16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A6B7F-BB52-654C-A727-31502900F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61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1310-2F39-BF45-BF63-496AF2E13668}" type="datetimeFigureOut">
              <a:rPr lang="en-US" smtClean="0"/>
              <a:t>2/1/16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A6B7F-BB52-654C-A727-31502900F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29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1310-2F39-BF45-BF63-496AF2E13668}" type="datetimeFigureOut">
              <a:rPr lang="en-US" smtClean="0"/>
              <a:t>2/1/16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A6B7F-BB52-654C-A727-31502900F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151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1310-2F39-BF45-BF63-496AF2E13668}" type="datetimeFigureOut">
              <a:rPr lang="en-US" smtClean="0"/>
              <a:t>2/1/16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A6B7F-BB52-654C-A727-31502900F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022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1310-2F39-BF45-BF63-496AF2E13668}" type="datetimeFigureOut">
              <a:rPr lang="en-US" smtClean="0"/>
              <a:t>2/1/16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A6B7F-BB52-654C-A727-31502900F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774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1310-2F39-BF45-BF63-496AF2E13668}" type="datetimeFigureOut">
              <a:rPr lang="en-US" smtClean="0"/>
              <a:t>2/1/16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A6B7F-BB52-654C-A727-31502900F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65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C1310-2F39-BF45-BF63-496AF2E13668}" type="datetimeFigureOut">
              <a:rPr lang="en-US" smtClean="0"/>
              <a:t>2/1/16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A6B7F-BB52-654C-A727-31502900F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822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QMWG Update Feb 2016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602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59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Recommended to retain current leadership (Eric Goff/Billy </a:t>
            </a:r>
            <a:r>
              <a:rPr lang="en-US" dirty="0" err="1" smtClean="0"/>
              <a:t>McCranor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255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Emergency Operations Settlement Totals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has agreed to discuss this here at WMS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936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696: No major discussion.  ERCOT declined to offer additional comments</a:t>
            </a:r>
          </a:p>
          <a:p>
            <a:r>
              <a:rPr lang="en-US" dirty="0" smtClean="0"/>
              <a:t>744: No stated opposition from QMWG members</a:t>
            </a:r>
          </a:p>
          <a:p>
            <a:r>
              <a:rPr lang="en-US" dirty="0" smtClean="0"/>
              <a:t>747: Discussion indicated that there was no opposition to ERCOT comments at this time.</a:t>
            </a:r>
          </a:p>
          <a:p>
            <a:r>
              <a:rPr lang="en-US" dirty="0" smtClean="0"/>
              <a:t>748: Discussion of the timing of response to VDIs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131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RMR/Regional Haze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 will have a workshop in late Feb or early March to discuss planning for regional haze retirements</a:t>
            </a:r>
          </a:p>
          <a:p>
            <a:r>
              <a:rPr lang="en-US" dirty="0" smtClean="0"/>
              <a:t>General agreement that RMR should be the last option</a:t>
            </a:r>
          </a:p>
          <a:p>
            <a:r>
              <a:rPr lang="en-US" dirty="0" smtClean="0"/>
              <a:t>Discussion that scrubbers have a similar construction timeline to transmission solutions</a:t>
            </a:r>
          </a:p>
          <a:p>
            <a:r>
              <a:rPr lang="en-US" dirty="0" smtClean="0"/>
              <a:t>More details on workshop will be announced later.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557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Ancillary Service </a:t>
            </a:r>
            <a:r>
              <a:rPr lang="en-US" dirty="0" err="1" smtClean="0"/>
              <a:t>Undeliverability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had extensive discussion on this topic, but discussion will continue at our next meeting.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953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Weekly RUC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will deliver a presentation on the RUC process in March.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935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Action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reviewed the open action items (</a:t>
            </a:r>
            <a:r>
              <a:rPr lang="en-US" smtClean="0"/>
              <a:t>see list)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7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148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176</Words>
  <Application>Microsoft Macintosh PowerPoint</Application>
  <PresentationFormat>On-screen Show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QMWG Update Feb 2016 </vt:lpstr>
      <vt:lpstr>Leadership</vt:lpstr>
      <vt:lpstr>Emergency Operations Settlement Totals</vt:lpstr>
      <vt:lpstr>NPRRs</vt:lpstr>
      <vt:lpstr>RMR/Regional Haze Workshop</vt:lpstr>
      <vt:lpstr>Ancillary Service Undeliverability</vt:lpstr>
      <vt:lpstr>Weekly RUC</vt:lpstr>
      <vt:lpstr>Open Action Items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QMWG Update Feb 2016 </dc:title>
  <dc:creator>Eric Goff</dc:creator>
  <cp:lastModifiedBy>Eric Goff</cp:lastModifiedBy>
  <cp:revision>3</cp:revision>
  <dcterms:created xsi:type="dcterms:W3CDTF">2016-02-01T16:03:17Z</dcterms:created>
  <dcterms:modified xsi:type="dcterms:W3CDTF">2016-02-01T17:14:22Z</dcterms:modified>
</cp:coreProperties>
</file>