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1.xml" ContentType="application/vnd.openxmlformats-officedocument.presentationml.tags+xml"/>
  <Override PartName="/ppt/notesSlides/notesSlide4.xml" ContentType="application/vnd.openxmlformats-officedocument.presentationml.notesSlide+xml"/>
  <Override PartName="/ppt/tags/tag2.xml" ContentType="application/vnd.openxmlformats-officedocument.presentationml.tags+xml"/>
  <Override PartName="/ppt/notesSlides/notesSlide5.xml" ContentType="application/vnd.openxmlformats-officedocument.presentationml.notesSlide+xml"/>
  <Override PartName="/ppt/tags/tag3.xml" ContentType="application/vnd.openxmlformats-officedocument.presentationml.tags+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54" r:id="rId1"/>
    <p:sldMasterId id="2147483658" r:id="rId2"/>
  </p:sldMasterIdLst>
  <p:notesMasterIdLst>
    <p:notesMasterId r:id="rId12"/>
  </p:notesMasterIdLst>
  <p:handoutMasterIdLst>
    <p:handoutMasterId r:id="rId13"/>
  </p:handoutMasterIdLst>
  <p:sldIdLst>
    <p:sldId id="680" r:id="rId3"/>
    <p:sldId id="687" r:id="rId4"/>
    <p:sldId id="693" r:id="rId5"/>
    <p:sldId id="694" r:id="rId6"/>
    <p:sldId id="697" r:id="rId7"/>
    <p:sldId id="698" r:id="rId8"/>
    <p:sldId id="699" r:id="rId9"/>
    <p:sldId id="695" r:id="rId10"/>
    <p:sldId id="696" r:id="rId11"/>
  </p:sldIdLst>
  <p:sldSz cx="9144000" cy="6858000" type="screen4x3"/>
  <p:notesSz cx="6938963" cy="9236075"/>
  <p:defaultTextStyle>
    <a:defPPr>
      <a:defRPr lang="en-US"/>
    </a:defPPr>
    <a:lvl1pPr algn="ctr" rtl="0" fontAlgn="base">
      <a:spcBef>
        <a:spcPct val="0"/>
      </a:spcBef>
      <a:spcAft>
        <a:spcPct val="0"/>
      </a:spcAft>
      <a:defRPr b="1" kern="1200">
        <a:solidFill>
          <a:schemeClr val="tx1"/>
        </a:solidFill>
        <a:latin typeface="Arial" charset="0"/>
        <a:ea typeface="+mn-ea"/>
        <a:cs typeface="+mn-cs"/>
      </a:defRPr>
    </a:lvl1pPr>
    <a:lvl2pPr marL="457200" algn="ctr" rtl="0" fontAlgn="base">
      <a:spcBef>
        <a:spcPct val="0"/>
      </a:spcBef>
      <a:spcAft>
        <a:spcPct val="0"/>
      </a:spcAft>
      <a:defRPr b="1" kern="1200">
        <a:solidFill>
          <a:schemeClr val="tx1"/>
        </a:solidFill>
        <a:latin typeface="Arial" charset="0"/>
        <a:ea typeface="+mn-ea"/>
        <a:cs typeface="+mn-cs"/>
      </a:defRPr>
    </a:lvl2pPr>
    <a:lvl3pPr marL="914400" algn="ctr" rtl="0" fontAlgn="base">
      <a:spcBef>
        <a:spcPct val="0"/>
      </a:spcBef>
      <a:spcAft>
        <a:spcPct val="0"/>
      </a:spcAft>
      <a:defRPr b="1" kern="1200">
        <a:solidFill>
          <a:schemeClr val="tx1"/>
        </a:solidFill>
        <a:latin typeface="Arial" charset="0"/>
        <a:ea typeface="+mn-ea"/>
        <a:cs typeface="+mn-cs"/>
      </a:defRPr>
    </a:lvl3pPr>
    <a:lvl4pPr marL="1371600" algn="ctr" rtl="0" fontAlgn="base">
      <a:spcBef>
        <a:spcPct val="0"/>
      </a:spcBef>
      <a:spcAft>
        <a:spcPct val="0"/>
      </a:spcAft>
      <a:defRPr b="1" kern="1200">
        <a:solidFill>
          <a:schemeClr val="tx1"/>
        </a:solidFill>
        <a:latin typeface="Arial" charset="0"/>
        <a:ea typeface="+mn-ea"/>
        <a:cs typeface="+mn-cs"/>
      </a:defRPr>
    </a:lvl4pPr>
    <a:lvl5pPr marL="1828800" algn="ctr"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9933"/>
    <a:srgbClr val="0000FF"/>
    <a:srgbClr val="FFFFCC"/>
    <a:srgbClr val="3366FF"/>
    <a:srgbClr val="0099CC"/>
    <a:srgbClr val="0099FF"/>
    <a:srgbClr val="3333FF"/>
    <a:srgbClr val="CC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73" autoAdjust="0"/>
    <p:restoredTop sz="99864" autoAdjust="0"/>
  </p:normalViewPr>
  <p:slideViewPr>
    <p:cSldViewPr snapToGrid="0">
      <p:cViewPr>
        <p:scale>
          <a:sx n="90" d="100"/>
          <a:sy n="90" d="100"/>
        </p:scale>
        <p:origin x="-918" y="-1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1" name="Rectangle 3"/>
          <p:cNvSpPr>
            <a:spLocks noGrp="1" noChangeArrowheads="1"/>
          </p:cNvSpPr>
          <p:nvPr>
            <p:ph type="dt" sz="quarter" idx="1"/>
          </p:nvPr>
        </p:nvSpPr>
        <p:spPr bwMode="auto">
          <a:xfrm>
            <a:off x="3929141" y="0"/>
            <a:ext cx="3008249" cy="4602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25" tIns="46165" rIns="92325" bIns="46165" numCol="1" anchor="t" anchorCtr="0" compatLnSpc="1">
            <a:prstTxWarp prst="textNoShape">
              <a:avLst/>
            </a:prstTxWarp>
          </a:bodyPr>
          <a:lstStyle>
            <a:lvl1pPr algn="r" defTabSz="926350">
              <a:defRPr sz="1200" b="0"/>
            </a:lvl1pPr>
          </a:lstStyle>
          <a:p>
            <a:fld id="{5B4397E6-0C74-4950-92D0-09C7149C2500}" type="datetime1">
              <a:rPr lang="en-US" altLang="en-US"/>
              <a:pPr/>
              <a:t>1/21/2016</a:t>
            </a:fld>
            <a:endParaRPr lang="en-US" altLang="en-US"/>
          </a:p>
        </p:txBody>
      </p:sp>
      <p:sp>
        <p:nvSpPr>
          <p:cNvPr id="7173" name="Rectangle 5"/>
          <p:cNvSpPr>
            <a:spLocks noGrp="1" noChangeArrowheads="1"/>
          </p:cNvSpPr>
          <p:nvPr>
            <p:ph type="sldNum" sz="quarter" idx="3"/>
          </p:nvPr>
        </p:nvSpPr>
        <p:spPr bwMode="auto">
          <a:xfrm>
            <a:off x="3929141" y="8774272"/>
            <a:ext cx="3008249" cy="4602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25" tIns="46165" rIns="92325" bIns="46165" numCol="1" anchor="b" anchorCtr="0" compatLnSpc="1">
            <a:prstTxWarp prst="textNoShape">
              <a:avLst/>
            </a:prstTxWarp>
          </a:bodyPr>
          <a:lstStyle>
            <a:lvl1pPr algn="r" defTabSz="926350">
              <a:defRPr sz="1200" b="0"/>
            </a:lvl1pPr>
          </a:lstStyle>
          <a:p>
            <a:fld id="{B3493508-6488-4A0B-B265-7663E42843E7}" type="slidenum">
              <a:rPr lang="en-US" altLang="en-US"/>
              <a:pPr/>
              <a:t>‹#›</a:t>
            </a:fld>
            <a:endParaRPr lang="en-US" altLang="en-US"/>
          </a:p>
        </p:txBody>
      </p:sp>
    </p:spTree>
    <p:extLst>
      <p:ext uri="{BB962C8B-B14F-4D97-AF65-F5344CB8AC3E}">
        <p14:creationId xmlns:p14="http://schemas.microsoft.com/office/powerpoint/2010/main" val="4438705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7" name="Rectangle 3"/>
          <p:cNvSpPr>
            <a:spLocks noGrp="1" noChangeArrowheads="1"/>
          </p:cNvSpPr>
          <p:nvPr>
            <p:ph type="dt" idx="1"/>
          </p:nvPr>
        </p:nvSpPr>
        <p:spPr bwMode="auto">
          <a:xfrm>
            <a:off x="3929141" y="0"/>
            <a:ext cx="3008249" cy="4602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25" tIns="46165" rIns="92325" bIns="46165" numCol="1" anchor="t" anchorCtr="0" compatLnSpc="1">
            <a:prstTxWarp prst="textNoShape">
              <a:avLst/>
            </a:prstTxWarp>
          </a:bodyPr>
          <a:lstStyle>
            <a:lvl1pPr algn="r" defTabSz="926350">
              <a:defRPr sz="1200" b="0"/>
            </a:lvl1pPr>
          </a:lstStyle>
          <a:p>
            <a:fld id="{3E61C846-6CAF-414A-A864-80ADBBCA21A4}" type="datetime1">
              <a:rPr lang="en-US" altLang="en-US"/>
              <a:pPr/>
              <a:t>1/21/2016</a:t>
            </a:fld>
            <a:endParaRPr lang="en-US" altLang="en-US"/>
          </a:p>
        </p:txBody>
      </p:sp>
      <p:sp>
        <p:nvSpPr>
          <p:cNvPr id="6148" name="Rectangle 4"/>
          <p:cNvSpPr>
            <a:spLocks noGrp="1" noRot="1" noChangeAspect="1" noChangeArrowheads="1" noTextEdit="1"/>
          </p:cNvSpPr>
          <p:nvPr>
            <p:ph type="sldImg" idx="2"/>
          </p:nvPr>
        </p:nvSpPr>
        <p:spPr bwMode="auto">
          <a:xfrm>
            <a:off x="1158875" y="695325"/>
            <a:ext cx="4618038" cy="346233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461234" y="4387136"/>
            <a:ext cx="6016496" cy="41546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25" tIns="46165" rIns="92325" bIns="46165"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151" name="Rectangle 7"/>
          <p:cNvSpPr>
            <a:spLocks noGrp="1" noChangeArrowheads="1"/>
          </p:cNvSpPr>
          <p:nvPr>
            <p:ph type="sldNum" sz="quarter" idx="5"/>
          </p:nvPr>
        </p:nvSpPr>
        <p:spPr bwMode="auto">
          <a:xfrm>
            <a:off x="3929141" y="8774272"/>
            <a:ext cx="3008249" cy="4602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25" tIns="46165" rIns="92325" bIns="46165" numCol="1" anchor="b" anchorCtr="0" compatLnSpc="1">
            <a:prstTxWarp prst="textNoShape">
              <a:avLst/>
            </a:prstTxWarp>
          </a:bodyPr>
          <a:lstStyle>
            <a:lvl1pPr algn="r" defTabSz="926350">
              <a:defRPr sz="1200" b="0"/>
            </a:lvl1pPr>
          </a:lstStyle>
          <a:p>
            <a:fld id="{73240944-2ADF-4BC9-9F03-B2D86C993C90}" type="slidenum">
              <a:rPr lang="en-US" altLang="en-US"/>
              <a:pPr/>
              <a:t>‹#›</a:t>
            </a:fld>
            <a:endParaRPr lang="en-US" altLang="en-US"/>
          </a:p>
        </p:txBody>
      </p:sp>
    </p:spTree>
    <p:extLst>
      <p:ext uri="{BB962C8B-B14F-4D97-AF65-F5344CB8AC3E}">
        <p14:creationId xmlns:p14="http://schemas.microsoft.com/office/powerpoint/2010/main" val="97875029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342900" indent="-228600" algn="l" rtl="0" fontAlgn="base">
      <a:spcBef>
        <a:spcPct val="30000"/>
      </a:spcBef>
      <a:spcAft>
        <a:spcPct val="0"/>
      </a:spcAft>
      <a:buFont typeface="Wingdings" pitchFamily="2" charset="2"/>
      <a:buChar char="§"/>
      <a:defRPr sz="1200" kern="1200">
        <a:solidFill>
          <a:schemeClr val="tx1"/>
        </a:solidFill>
        <a:latin typeface="Arial" charset="0"/>
        <a:ea typeface="+mn-ea"/>
        <a:cs typeface="+mn-cs"/>
      </a:defRPr>
    </a:lvl2pPr>
    <a:lvl3pPr marL="685800" indent="-228600" algn="l" rtl="0" fontAlgn="base">
      <a:spcBef>
        <a:spcPct val="30000"/>
      </a:spcBef>
      <a:spcAft>
        <a:spcPct val="0"/>
      </a:spcAft>
      <a:buFont typeface="Arial" charset="0"/>
      <a:buChar char="–"/>
      <a:defRPr sz="1200" kern="1200">
        <a:solidFill>
          <a:schemeClr val="tx1"/>
        </a:solidFill>
        <a:latin typeface="Arial" charset="0"/>
        <a:ea typeface="+mn-ea"/>
        <a:cs typeface="+mn-cs"/>
      </a:defRPr>
    </a:lvl3pPr>
    <a:lvl4pPr marL="1028700" indent="-228600" algn="l" rtl="0" fontAlgn="base">
      <a:spcBef>
        <a:spcPct val="30000"/>
      </a:spcBef>
      <a:spcAft>
        <a:spcPct val="0"/>
      </a:spcAft>
      <a:buChar char="•"/>
      <a:defRPr sz="1200" kern="1200">
        <a:solidFill>
          <a:schemeClr val="tx1"/>
        </a:solidFill>
        <a:latin typeface="Arial" charset="0"/>
        <a:ea typeface="+mn-ea"/>
        <a:cs typeface="+mn-cs"/>
      </a:defRPr>
    </a:lvl4pPr>
    <a:lvl5pPr marL="1371600" indent="-228600" algn="l" rtl="0" fontAlgn="base">
      <a:spcBef>
        <a:spcPct val="30000"/>
      </a:spcBef>
      <a:spcAft>
        <a:spcPct val="0"/>
      </a:spcAft>
      <a:buFont typeface="Arial" charset="0"/>
      <a:buChar char="–"/>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endParaRPr lang="en-US" altLang="en-US"/>
          </a:p>
        </p:txBody>
      </p:sp>
      <p:sp>
        <p:nvSpPr>
          <p:cNvPr id="5" name="Rectangle 7"/>
          <p:cNvSpPr>
            <a:spLocks noGrp="1" noChangeArrowheads="1"/>
          </p:cNvSpPr>
          <p:nvPr>
            <p:ph type="sldNum" sz="quarter" idx="5"/>
          </p:nvPr>
        </p:nvSpPr>
        <p:spPr>
          <a:ln/>
        </p:spPr>
        <p:txBody>
          <a:bodyPr/>
          <a:lstStyle/>
          <a:p>
            <a:endParaRPr lang="en-US" altLang="en-US"/>
          </a:p>
        </p:txBody>
      </p:sp>
      <p:sp>
        <p:nvSpPr>
          <p:cNvPr id="235522" name="Rectangle 2"/>
          <p:cNvSpPr>
            <a:spLocks noGrp="1" noRot="1" noChangeAspect="1" noChangeArrowheads="1" noTextEdit="1"/>
          </p:cNvSpPr>
          <p:nvPr>
            <p:ph type="sldImg"/>
          </p:nvPr>
        </p:nvSpPr>
        <p:spPr>
          <a:xfrm>
            <a:off x="1160463" y="696913"/>
            <a:ext cx="4618037" cy="3462337"/>
          </a:xfrm>
          <a:ln/>
        </p:spPr>
      </p:sp>
      <p:sp>
        <p:nvSpPr>
          <p:cNvPr id="235523" name="Rectangle 3"/>
          <p:cNvSpPr>
            <a:spLocks noGrp="1" noChangeArrowheads="1"/>
          </p:cNvSpPr>
          <p:nvPr>
            <p:ph type="body" idx="1"/>
          </p:nvPr>
        </p:nvSpPr>
        <p:spPr>
          <a:xfrm>
            <a:off x="694212" y="4387136"/>
            <a:ext cx="5550541" cy="4153071"/>
          </a:xfrm>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endParaRPr lang="en-US" altLang="en-US"/>
          </a:p>
        </p:txBody>
      </p:sp>
      <p:sp>
        <p:nvSpPr>
          <p:cNvPr id="5" name="Rectangle 7"/>
          <p:cNvSpPr>
            <a:spLocks noGrp="1" noChangeArrowheads="1"/>
          </p:cNvSpPr>
          <p:nvPr>
            <p:ph type="sldNum" sz="quarter" idx="5"/>
          </p:nvPr>
        </p:nvSpPr>
        <p:spPr>
          <a:ln/>
        </p:spPr>
        <p:txBody>
          <a:bodyPr/>
          <a:lstStyle/>
          <a:p>
            <a:endParaRPr lang="en-US" altLang="en-US"/>
          </a:p>
        </p:txBody>
      </p:sp>
      <p:sp>
        <p:nvSpPr>
          <p:cNvPr id="692226" name="Rectangle 2"/>
          <p:cNvSpPr>
            <a:spLocks noGrp="1" noRot="1" noChangeAspect="1" noChangeArrowheads="1" noTextEdit="1"/>
          </p:cNvSpPr>
          <p:nvPr>
            <p:ph type="sldImg"/>
          </p:nvPr>
        </p:nvSpPr>
        <p:spPr>
          <a:xfrm>
            <a:off x="1160463" y="695325"/>
            <a:ext cx="4618037" cy="3462338"/>
          </a:xfrm>
          <a:ln/>
        </p:spPr>
      </p:sp>
      <p:sp>
        <p:nvSpPr>
          <p:cNvPr id="692227" name="Rectangle 3"/>
          <p:cNvSpPr>
            <a:spLocks noGrp="1" noChangeArrowheads="1"/>
          </p:cNvSpPr>
          <p:nvPr>
            <p:ph type="body" idx="1"/>
          </p:nvPr>
        </p:nvSpPr>
        <p:spPr>
          <a:xfrm>
            <a:off x="694212" y="4387136"/>
            <a:ext cx="5550541" cy="4154653"/>
          </a:xfrm>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endParaRPr lang="en-US" altLang="en-US"/>
          </a:p>
        </p:txBody>
      </p:sp>
      <p:sp>
        <p:nvSpPr>
          <p:cNvPr id="5" name="Rectangle 7"/>
          <p:cNvSpPr>
            <a:spLocks noGrp="1" noChangeArrowheads="1"/>
          </p:cNvSpPr>
          <p:nvPr>
            <p:ph type="sldNum" sz="quarter" idx="5"/>
          </p:nvPr>
        </p:nvSpPr>
        <p:spPr>
          <a:ln/>
        </p:spPr>
        <p:txBody>
          <a:bodyPr/>
          <a:lstStyle/>
          <a:p>
            <a:endParaRPr lang="en-US" altLang="en-US"/>
          </a:p>
        </p:txBody>
      </p:sp>
      <p:sp>
        <p:nvSpPr>
          <p:cNvPr id="692226" name="Rectangle 2"/>
          <p:cNvSpPr>
            <a:spLocks noGrp="1" noRot="1" noChangeAspect="1" noChangeArrowheads="1" noTextEdit="1"/>
          </p:cNvSpPr>
          <p:nvPr>
            <p:ph type="sldImg"/>
          </p:nvPr>
        </p:nvSpPr>
        <p:spPr>
          <a:xfrm>
            <a:off x="1160463" y="695325"/>
            <a:ext cx="4618037" cy="3462338"/>
          </a:xfrm>
          <a:ln/>
        </p:spPr>
      </p:sp>
      <p:sp>
        <p:nvSpPr>
          <p:cNvPr id="692227" name="Rectangle 3"/>
          <p:cNvSpPr>
            <a:spLocks noGrp="1" noChangeArrowheads="1"/>
          </p:cNvSpPr>
          <p:nvPr>
            <p:ph type="body" idx="1"/>
          </p:nvPr>
        </p:nvSpPr>
        <p:spPr>
          <a:xfrm>
            <a:off x="694212" y="4387136"/>
            <a:ext cx="5550541" cy="4154653"/>
          </a:xfrm>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endParaRPr lang="en-US" altLang="en-US"/>
          </a:p>
        </p:txBody>
      </p:sp>
      <p:sp>
        <p:nvSpPr>
          <p:cNvPr id="5" name="Rectangle 7"/>
          <p:cNvSpPr>
            <a:spLocks noGrp="1" noChangeArrowheads="1"/>
          </p:cNvSpPr>
          <p:nvPr>
            <p:ph type="sldNum" sz="quarter" idx="5"/>
          </p:nvPr>
        </p:nvSpPr>
        <p:spPr>
          <a:ln/>
        </p:spPr>
        <p:txBody>
          <a:bodyPr/>
          <a:lstStyle/>
          <a:p>
            <a:endParaRPr lang="en-US" altLang="en-US"/>
          </a:p>
        </p:txBody>
      </p:sp>
      <p:sp>
        <p:nvSpPr>
          <p:cNvPr id="692226" name="Rectangle 2"/>
          <p:cNvSpPr>
            <a:spLocks noGrp="1" noRot="1" noChangeAspect="1" noChangeArrowheads="1" noTextEdit="1"/>
          </p:cNvSpPr>
          <p:nvPr>
            <p:ph type="sldImg"/>
          </p:nvPr>
        </p:nvSpPr>
        <p:spPr>
          <a:xfrm>
            <a:off x="1160463" y="695325"/>
            <a:ext cx="4618037" cy="3462338"/>
          </a:xfrm>
          <a:ln/>
        </p:spPr>
      </p:sp>
      <p:sp>
        <p:nvSpPr>
          <p:cNvPr id="692227" name="Rectangle 3"/>
          <p:cNvSpPr>
            <a:spLocks noGrp="1" noChangeArrowheads="1"/>
          </p:cNvSpPr>
          <p:nvPr>
            <p:ph type="body" idx="1"/>
          </p:nvPr>
        </p:nvSpPr>
        <p:spPr>
          <a:xfrm>
            <a:off x="694212" y="4387136"/>
            <a:ext cx="5550541" cy="4154653"/>
          </a:xfrm>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endParaRPr lang="en-US" altLang="en-US"/>
          </a:p>
        </p:txBody>
      </p:sp>
      <p:sp>
        <p:nvSpPr>
          <p:cNvPr id="5" name="Rectangle 7"/>
          <p:cNvSpPr>
            <a:spLocks noGrp="1" noChangeArrowheads="1"/>
          </p:cNvSpPr>
          <p:nvPr>
            <p:ph type="sldNum" sz="quarter" idx="5"/>
          </p:nvPr>
        </p:nvSpPr>
        <p:spPr>
          <a:ln/>
        </p:spPr>
        <p:txBody>
          <a:bodyPr/>
          <a:lstStyle/>
          <a:p>
            <a:endParaRPr lang="en-US" altLang="en-US"/>
          </a:p>
        </p:txBody>
      </p:sp>
      <p:sp>
        <p:nvSpPr>
          <p:cNvPr id="692226" name="Rectangle 2"/>
          <p:cNvSpPr>
            <a:spLocks noGrp="1" noRot="1" noChangeAspect="1" noChangeArrowheads="1" noTextEdit="1"/>
          </p:cNvSpPr>
          <p:nvPr>
            <p:ph type="sldImg"/>
          </p:nvPr>
        </p:nvSpPr>
        <p:spPr>
          <a:xfrm>
            <a:off x="1160463" y="695325"/>
            <a:ext cx="4618037" cy="3462338"/>
          </a:xfrm>
          <a:ln/>
        </p:spPr>
      </p:sp>
      <p:sp>
        <p:nvSpPr>
          <p:cNvPr id="692227" name="Rectangle 3"/>
          <p:cNvSpPr>
            <a:spLocks noGrp="1" noChangeArrowheads="1"/>
          </p:cNvSpPr>
          <p:nvPr>
            <p:ph type="body" idx="1"/>
          </p:nvPr>
        </p:nvSpPr>
        <p:spPr>
          <a:xfrm>
            <a:off x="694212" y="4387136"/>
            <a:ext cx="5550541" cy="4154653"/>
          </a:xfrm>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endParaRPr lang="en-US" altLang="en-US"/>
          </a:p>
        </p:txBody>
      </p:sp>
      <p:sp>
        <p:nvSpPr>
          <p:cNvPr id="5" name="Rectangle 7"/>
          <p:cNvSpPr>
            <a:spLocks noGrp="1" noChangeArrowheads="1"/>
          </p:cNvSpPr>
          <p:nvPr>
            <p:ph type="sldNum" sz="quarter" idx="5"/>
          </p:nvPr>
        </p:nvSpPr>
        <p:spPr>
          <a:ln/>
        </p:spPr>
        <p:txBody>
          <a:bodyPr/>
          <a:lstStyle/>
          <a:p>
            <a:endParaRPr lang="en-US" altLang="en-US"/>
          </a:p>
        </p:txBody>
      </p:sp>
      <p:sp>
        <p:nvSpPr>
          <p:cNvPr id="692226" name="Rectangle 2"/>
          <p:cNvSpPr>
            <a:spLocks noGrp="1" noRot="1" noChangeAspect="1" noChangeArrowheads="1" noTextEdit="1"/>
          </p:cNvSpPr>
          <p:nvPr>
            <p:ph type="sldImg"/>
          </p:nvPr>
        </p:nvSpPr>
        <p:spPr>
          <a:xfrm>
            <a:off x="1160463" y="695325"/>
            <a:ext cx="4618037" cy="3462338"/>
          </a:xfrm>
          <a:ln/>
        </p:spPr>
      </p:sp>
      <p:sp>
        <p:nvSpPr>
          <p:cNvPr id="692227" name="Rectangle 3"/>
          <p:cNvSpPr>
            <a:spLocks noGrp="1" noChangeArrowheads="1"/>
          </p:cNvSpPr>
          <p:nvPr>
            <p:ph type="body" idx="1"/>
          </p:nvPr>
        </p:nvSpPr>
        <p:spPr>
          <a:xfrm>
            <a:off x="694212" y="4387136"/>
            <a:ext cx="5550541" cy="4154653"/>
          </a:xfrm>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13051" name="Rectangle 59"/>
          <p:cNvSpPr>
            <a:spLocks noChangeArrowheads="1"/>
          </p:cNvSpPr>
          <p:nvPr/>
        </p:nvSpPr>
        <p:spPr bwMode="gray">
          <a:xfrm>
            <a:off x="0" y="0"/>
            <a:ext cx="9144000" cy="1341438"/>
          </a:xfrm>
          <a:prstGeom prst="rect">
            <a:avLst/>
          </a:prstGeom>
          <a:gradFill rotWithShape="1">
            <a:gsLst>
              <a:gs pos="0">
                <a:srgbClr val="DBEDD3"/>
              </a:gs>
              <a:gs pos="100000">
                <a:srgbClr val="95C97D"/>
              </a:gs>
            </a:gsLst>
            <a:lin ang="0" scaled="1"/>
          </a:gra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89803" dir="2700000" algn="ctr" rotWithShape="0">
                    <a:schemeClr val="bg2">
                      <a:alpha val="50000"/>
                    </a:schemeClr>
                  </a:outerShdw>
                </a:effectLst>
              </a14:hiddenEffects>
            </a:ext>
          </a:extLst>
        </p:spPr>
        <p:txBody>
          <a:bodyPr wrap="none" lIns="73152" tIns="0" rIns="45720" bIns="0" anchor="ctr"/>
          <a:lstStyle/>
          <a:p>
            <a:endParaRPr lang="en-US"/>
          </a:p>
        </p:txBody>
      </p:sp>
      <p:sp>
        <p:nvSpPr>
          <p:cNvPr id="213052" name="Rectangle 60"/>
          <p:cNvSpPr>
            <a:spLocks noChangeArrowheads="1"/>
          </p:cNvSpPr>
          <p:nvPr/>
        </p:nvSpPr>
        <p:spPr bwMode="gray">
          <a:xfrm>
            <a:off x="5505450" y="6032500"/>
            <a:ext cx="3638550" cy="825500"/>
          </a:xfrm>
          <a:prstGeom prst="rect">
            <a:avLst/>
          </a:prstGeom>
          <a:solidFill>
            <a:srgbClr val="ADD69A"/>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89803" dir="2700000" algn="ctr" rotWithShape="0">
                    <a:schemeClr val="bg2">
                      <a:alpha val="50000"/>
                    </a:schemeClr>
                  </a:outerShdw>
                </a:effectLst>
              </a14:hiddenEffects>
            </a:ext>
          </a:extLst>
        </p:spPr>
        <p:txBody>
          <a:bodyPr wrap="none" lIns="73152" tIns="0" rIns="45720" bIns="0" anchor="ctr"/>
          <a:lstStyle/>
          <a:p>
            <a:endParaRPr lang="en-US"/>
          </a:p>
        </p:txBody>
      </p:sp>
      <p:grpSp>
        <p:nvGrpSpPr>
          <p:cNvPr id="213077" name="Group 85"/>
          <p:cNvGrpSpPr>
            <a:grpSpLocks/>
          </p:cNvGrpSpPr>
          <p:nvPr/>
        </p:nvGrpSpPr>
        <p:grpSpPr bwMode="auto">
          <a:xfrm>
            <a:off x="1676400" y="233363"/>
            <a:ext cx="1668463" cy="862012"/>
            <a:chOff x="1056" y="201"/>
            <a:chExt cx="1051" cy="543"/>
          </a:xfrm>
        </p:grpSpPr>
        <p:sp>
          <p:nvSpPr>
            <p:cNvPr id="213055" name="Rectangle 63"/>
            <p:cNvSpPr>
              <a:spLocks noChangeArrowheads="1"/>
            </p:cNvSpPr>
            <p:nvPr userDrawn="1"/>
          </p:nvSpPr>
          <p:spPr bwMode="gray">
            <a:xfrm>
              <a:off x="1601" y="202"/>
              <a:ext cx="203" cy="20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3062" name="Freeform 70"/>
            <p:cNvSpPr>
              <a:spLocks/>
            </p:cNvSpPr>
            <p:nvPr userDrawn="1"/>
          </p:nvSpPr>
          <p:spPr bwMode="black">
            <a:xfrm>
              <a:off x="1056" y="562"/>
              <a:ext cx="114" cy="179"/>
            </a:xfrm>
            <a:custGeom>
              <a:avLst/>
              <a:gdLst>
                <a:gd name="T0" fmla="*/ 412 w 412"/>
                <a:gd name="T1" fmla="*/ 646 h 646"/>
                <a:gd name="T2" fmla="*/ 0 w 412"/>
                <a:gd name="T3" fmla="*/ 646 h 646"/>
                <a:gd name="T4" fmla="*/ 0 w 412"/>
                <a:gd name="T5" fmla="*/ 0 h 646"/>
                <a:gd name="T6" fmla="*/ 182 w 412"/>
                <a:gd name="T7" fmla="*/ 0 h 646"/>
                <a:gd name="T8" fmla="*/ 182 w 412"/>
                <a:gd name="T9" fmla="*/ 488 h 646"/>
                <a:gd name="T10" fmla="*/ 412 w 412"/>
                <a:gd name="T11" fmla="*/ 488 h 646"/>
                <a:gd name="T12" fmla="*/ 412 w 412"/>
                <a:gd name="T13" fmla="*/ 646 h 646"/>
              </a:gdLst>
              <a:ahLst/>
              <a:cxnLst>
                <a:cxn ang="0">
                  <a:pos x="T0" y="T1"/>
                </a:cxn>
                <a:cxn ang="0">
                  <a:pos x="T2" y="T3"/>
                </a:cxn>
                <a:cxn ang="0">
                  <a:pos x="T4" y="T5"/>
                </a:cxn>
                <a:cxn ang="0">
                  <a:pos x="T6" y="T7"/>
                </a:cxn>
                <a:cxn ang="0">
                  <a:pos x="T8" y="T9"/>
                </a:cxn>
                <a:cxn ang="0">
                  <a:pos x="T10" y="T11"/>
                </a:cxn>
                <a:cxn ang="0">
                  <a:pos x="T12" y="T13"/>
                </a:cxn>
              </a:cxnLst>
              <a:rect l="0" t="0" r="r" b="b"/>
              <a:pathLst>
                <a:path w="412" h="646">
                  <a:moveTo>
                    <a:pt x="412" y="646"/>
                  </a:moveTo>
                  <a:lnTo>
                    <a:pt x="0" y="646"/>
                  </a:lnTo>
                  <a:lnTo>
                    <a:pt x="0" y="0"/>
                  </a:lnTo>
                  <a:lnTo>
                    <a:pt x="182" y="0"/>
                  </a:lnTo>
                  <a:lnTo>
                    <a:pt x="182" y="488"/>
                  </a:lnTo>
                  <a:lnTo>
                    <a:pt x="412" y="488"/>
                  </a:lnTo>
                  <a:lnTo>
                    <a:pt x="412" y="646"/>
                  </a:lnTo>
                  <a:close/>
                </a:path>
              </a:pathLst>
            </a:custGeom>
            <a:solidFill>
              <a:srgbClr val="6DB4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3063" name="Freeform 71"/>
            <p:cNvSpPr>
              <a:spLocks/>
            </p:cNvSpPr>
            <p:nvPr userDrawn="1"/>
          </p:nvSpPr>
          <p:spPr bwMode="black">
            <a:xfrm>
              <a:off x="1186" y="608"/>
              <a:ext cx="118" cy="136"/>
            </a:xfrm>
            <a:custGeom>
              <a:avLst/>
              <a:gdLst>
                <a:gd name="T0" fmla="*/ 268 w 428"/>
                <a:gd name="T1" fmla="*/ 480 h 490"/>
                <a:gd name="T2" fmla="*/ 268 w 428"/>
                <a:gd name="T3" fmla="*/ 402 h 490"/>
                <a:gd name="T4" fmla="*/ 266 w 428"/>
                <a:gd name="T5" fmla="*/ 402 h 490"/>
                <a:gd name="T6" fmla="*/ 266 w 428"/>
                <a:gd name="T7" fmla="*/ 402 h 490"/>
                <a:gd name="T8" fmla="*/ 258 w 428"/>
                <a:gd name="T9" fmla="*/ 424 h 490"/>
                <a:gd name="T10" fmla="*/ 246 w 428"/>
                <a:gd name="T11" fmla="*/ 442 h 490"/>
                <a:gd name="T12" fmla="*/ 230 w 428"/>
                <a:gd name="T13" fmla="*/ 458 h 490"/>
                <a:gd name="T14" fmla="*/ 214 w 428"/>
                <a:gd name="T15" fmla="*/ 470 h 490"/>
                <a:gd name="T16" fmla="*/ 196 w 428"/>
                <a:gd name="T17" fmla="*/ 478 h 490"/>
                <a:gd name="T18" fmla="*/ 174 w 428"/>
                <a:gd name="T19" fmla="*/ 486 h 490"/>
                <a:gd name="T20" fmla="*/ 154 w 428"/>
                <a:gd name="T21" fmla="*/ 488 h 490"/>
                <a:gd name="T22" fmla="*/ 132 w 428"/>
                <a:gd name="T23" fmla="*/ 490 h 490"/>
                <a:gd name="T24" fmla="*/ 132 w 428"/>
                <a:gd name="T25" fmla="*/ 490 h 490"/>
                <a:gd name="T26" fmla="*/ 106 w 428"/>
                <a:gd name="T27" fmla="*/ 488 h 490"/>
                <a:gd name="T28" fmla="*/ 94 w 428"/>
                <a:gd name="T29" fmla="*/ 486 h 490"/>
                <a:gd name="T30" fmla="*/ 80 w 428"/>
                <a:gd name="T31" fmla="*/ 482 h 490"/>
                <a:gd name="T32" fmla="*/ 68 w 428"/>
                <a:gd name="T33" fmla="*/ 478 h 490"/>
                <a:gd name="T34" fmla="*/ 56 w 428"/>
                <a:gd name="T35" fmla="*/ 470 h 490"/>
                <a:gd name="T36" fmla="*/ 46 w 428"/>
                <a:gd name="T37" fmla="*/ 462 h 490"/>
                <a:gd name="T38" fmla="*/ 36 w 428"/>
                <a:gd name="T39" fmla="*/ 454 h 490"/>
                <a:gd name="T40" fmla="*/ 36 w 428"/>
                <a:gd name="T41" fmla="*/ 454 h 490"/>
                <a:gd name="T42" fmla="*/ 24 w 428"/>
                <a:gd name="T43" fmla="*/ 440 h 490"/>
                <a:gd name="T44" fmla="*/ 16 w 428"/>
                <a:gd name="T45" fmla="*/ 426 h 490"/>
                <a:gd name="T46" fmla="*/ 10 w 428"/>
                <a:gd name="T47" fmla="*/ 412 h 490"/>
                <a:gd name="T48" fmla="*/ 6 w 428"/>
                <a:gd name="T49" fmla="*/ 396 h 490"/>
                <a:gd name="T50" fmla="*/ 4 w 428"/>
                <a:gd name="T51" fmla="*/ 382 h 490"/>
                <a:gd name="T52" fmla="*/ 2 w 428"/>
                <a:gd name="T53" fmla="*/ 366 h 490"/>
                <a:gd name="T54" fmla="*/ 0 w 428"/>
                <a:gd name="T55" fmla="*/ 332 h 490"/>
                <a:gd name="T56" fmla="*/ 0 w 428"/>
                <a:gd name="T57" fmla="*/ 0 h 490"/>
                <a:gd name="T58" fmla="*/ 170 w 428"/>
                <a:gd name="T59" fmla="*/ 0 h 490"/>
                <a:gd name="T60" fmla="*/ 170 w 428"/>
                <a:gd name="T61" fmla="*/ 290 h 490"/>
                <a:gd name="T62" fmla="*/ 170 w 428"/>
                <a:gd name="T63" fmla="*/ 290 h 490"/>
                <a:gd name="T64" fmla="*/ 172 w 428"/>
                <a:gd name="T65" fmla="*/ 314 h 490"/>
                <a:gd name="T66" fmla="*/ 172 w 428"/>
                <a:gd name="T67" fmla="*/ 324 h 490"/>
                <a:gd name="T68" fmla="*/ 174 w 428"/>
                <a:gd name="T69" fmla="*/ 334 h 490"/>
                <a:gd name="T70" fmla="*/ 180 w 428"/>
                <a:gd name="T71" fmla="*/ 342 h 490"/>
                <a:gd name="T72" fmla="*/ 186 w 428"/>
                <a:gd name="T73" fmla="*/ 348 h 490"/>
                <a:gd name="T74" fmla="*/ 196 w 428"/>
                <a:gd name="T75" fmla="*/ 354 h 490"/>
                <a:gd name="T76" fmla="*/ 208 w 428"/>
                <a:gd name="T77" fmla="*/ 354 h 490"/>
                <a:gd name="T78" fmla="*/ 208 w 428"/>
                <a:gd name="T79" fmla="*/ 354 h 490"/>
                <a:gd name="T80" fmla="*/ 220 w 428"/>
                <a:gd name="T81" fmla="*/ 352 h 490"/>
                <a:gd name="T82" fmla="*/ 232 w 428"/>
                <a:gd name="T83" fmla="*/ 348 h 490"/>
                <a:gd name="T84" fmla="*/ 242 w 428"/>
                <a:gd name="T85" fmla="*/ 338 h 490"/>
                <a:gd name="T86" fmla="*/ 250 w 428"/>
                <a:gd name="T87" fmla="*/ 328 h 490"/>
                <a:gd name="T88" fmla="*/ 250 w 428"/>
                <a:gd name="T89" fmla="*/ 328 h 490"/>
                <a:gd name="T90" fmla="*/ 254 w 428"/>
                <a:gd name="T91" fmla="*/ 314 h 490"/>
                <a:gd name="T92" fmla="*/ 256 w 428"/>
                <a:gd name="T93" fmla="*/ 302 h 490"/>
                <a:gd name="T94" fmla="*/ 258 w 428"/>
                <a:gd name="T95" fmla="*/ 276 h 490"/>
                <a:gd name="T96" fmla="*/ 258 w 428"/>
                <a:gd name="T97" fmla="*/ 0 h 490"/>
                <a:gd name="T98" fmla="*/ 428 w 428"/>
                <a:gd name="T99" fmla="*/ 0 h 490"/>
                <a:gd name="T100" fmla="*/ 428 w 428"/>
                <a:gd name="T101" fmla="*/ 480 h 490"/>
                <a:gd name="T102" fmla="*/ 268 w 428"/>
                <a:gd name="T103" fmla="*/ 480 h 4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28" h="490">
                  <a:moveTo>
                    <a:pt x="268" y="480"/>
                  </a:moveTo>
                  <a:lnTo>
                    <a:pt x="268" y="402"/>
                  </a:lnTo>
                  <a:lnTo>
                    <a:pt x="266" y="402"/>
                  </a:lnTo>
                  <a:lnTo>
                    <a:pt x="266" y="402"/>
                  </a:lnTo>
                  <a:lnTo>
                    <a:pt x="258" y="424"/>
                  </a:lnTo>
                  <a:lnTo>
                    <a:pt x="246" y="442"/>
                  </a:lnTo>
                  <a:lnTo>
                    <a:pt x="230" y="458"/>
                  </a:lnTo>
                  <a:lnTo>
                    <a:pt x="214" y="470"/>
                  </a:lnTo>
                  <a:lnTo>
                    <a:pt x="196" y="478"/>
                  </a:lnTo>
                  <a:lnTo>
                    <a:pt x="174" y="486"/>
                  </a:lnTo>
                  <a:lnTo>
                    <a:pt x="154" y="488"/>
                  </a:lnTo>
                  <a:lnTo>
                    <a:pt x="132" y="490"/>
                  </a:lnTo>
                  <a:lnTo>
                    <a:pt x="132" y="490"/>
                  </a:lnTo>
                  <a:lnTo>
                    <a:pt x="106" y="488"/>
                  </a:lnTo>
                  <a:lnTo>
                    <a:pt x="94" y="486"/>
                  </a:lnTo>
                  <a:lnTo>
                    <a:pt x="80" y="482"/>
                  </a:lnTo>
                  <a:lnTo>
                    <a:pt x="68" y="478"/>
                  </a:lnTo>
                  <a:lnTo>
                    <a:pt x="56" y="470"/>
                  </a:lnTo>
                  <a:lnTo>
                    <a:pt x="46" y="462"/>
                  </a:lnTo>
                  <a:lnTo>
                    <a:pt x="36" y="454"/>
                  </a:lnTo>
                  <a:lnTo>
                    <a:pt x="36" y="454"/>
                  </a:lnTo>
                  <a:lnTo>
                    <a:pt x="24" y="440"/>
                  </a:lnTo>
                  <a:lnTo>
                    <a:pt x="16" y="426"/>
                  </a:lnTo>
                  <a:lnTo>
                    <a:pt x="10" y="412"/>
                  </a:lnTo>
                  <a:lnTo>
                    <a:pt x="6" y="396"/>
                  </a:lnTo>
                  <a:lnTo>
                    <a:pt x="4" y="382"/>
                  </a:lnTo>
                  <a:lnTo>
                    <a:pt x="2" y="366"/>
                  </a:lnTo>
                  <a:lnTo>
                    <a:pt x="0" y="332"/>
                  </a:lnTo>
                  <a:lnTo>
                    <a:pt x="0" y="0"/>
                  </a:lnTo>
                  <a:lnTo>
                    <a:pt x="170" y="0"/>
                  </a:lnTo>
                  <a:lnTo>
                    <a:pt x="170" y="290"/>
                  </a:lnTo>
                  <a:lnTo>
                    <a:pt x="170" y="290"/>
                  </a:lnTo>
                  <a:lnTo>
                    <a:pt x="172" y="314"/>
                  </a:lnTo>
                  <a:lnTo>
                    <a:pt x="172" y="324"/>
                  </a:lnTo>
                  <a:lnTo>
                    <a:pt x="174" y="334"/>
                  </a:lnTo>
                  <a:lnTo>
                    <a:pt x="180" y="342"/>
                  </a:lnTo>
                  <a:lnTo>
                    <a:pt x="186" y="348"/>
                  </a:lnTo>
                  <a:lnTo>
                    <a:pt x="196" y="354"/>
                  </a:lnTo>
                  <a:lnTo>
                    <a:pt x="208" y="354"/>
                  </a:lnTo>
                  <a:lnTo>
                    <a:pt x="208" y="354"/>
                  </a:lnTo>
                  <a:lnTo>
                    <a:pt x="220" y="352"/>
                  </a:lnTo>
                  <a:lnTo>
                    <a:pt x="232" y="348"/>
                  </a:lnTo>
                  <a:lnTo>
                    <a:pt x="242" y="338"/>
                  </a:lnTo>
                  <a:lnTo>
                    <a:pt x="250" y="328"/>
                  </a:lnTo>
                  <a:lnTo>
                    <a:pt x="250" y="328"/>
                  </a:lnTo>
                  <a:lnTo>
                    <a:pt x="254" y="314"/>
                  </a:lnTo>
                  <a:lnTo>
                    <a:pt x="256" y="302"/>
                  </a:lnTo>
                  <a:lnTo>
                    <a:pt x="258" y="276"/>
                  </a:lnTo>
                  <a:lnTo>
                    <a:pt x="258" y="0"/>
                  </a:lnTo>
                  <a:lnTo>
                    <a:pt x="428" y="0"/>
                  </a:lnTo>
                  <a:lnTo>
                    <a:pt x="428" y="480"/>
                  </a:lnTo>
                  <a:lnTo>
                    <a:pt x="268" y="480"/>
                  </a:lnTo>
                  <a:close/>
                </a:path>
              </a:pathLst>
            </a:custGeom>
            <a:solidFill>
              <a:srgbClr val="6DB4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3064" name="Freeform 72"/>
            <p:cNvSpPr>
              <a:spLocks/>
            </p:cNvSpPr>
            <p:nvPr userDrawn="1"/>
          </p:nvSpPr>
          <p:spPr bwMode="black">
            <a:xfrm>
              <a:off x="1329" y="605"/>
              <a:ext cx="183" cy="136"/>
            </a:xfrm>
            <a:custGeom>
              <a:avLst/>
              <a:gdLst>
                <a:gd name="T0" fmla="*/ 154 w 664"/>
                <a:gd name="T1" fmla="*/ 74 h 490"/>
                <a:gd name="T2" fmla="*/ 156 w 664"/>
                <a:gd name="T3" fmla="*/ 74 h 490"/>
                <a:gd name="T4" fmla="*/ 178 w 664"/>
                <a:gd name="T5" fmla="*/ 42 h 490"/>
                <a:gd name="T6" fmla="*/ 206 w 664"/>
                <a:gd name="T7" fmla="*/ 18 h 490"/>
                <a:gd name="T8" fmla="*/ 238 w 664"/>
                <a:gd name="T9" fmla="*/ 4 h 490"/>
                <a:gd name="T10" fmla="*/ 276 w 664"/>
                <a:gd name="T11" fmla="*/ 0 h 490"/>
                <a:gd name="T12" fmla="*/ 296 w 664"/>
                <a:gd name="T13" fmla="*/ 0 h 490"/>
                <a:gd name="T14" fmla="*/ 332 w 664"/>
                <a:gd name="T15" fmla="*/ 10 h 490"/>
                <a:gd name="T16" fmla="*/ 362 w 664"/>
                <a:gd name="T17" fmla="*/ 28 h 490"/>
                <a:gd name="T18" fmla="*/ 388 w 664"/>
                <a:gd name="T19" fmla="*/ 56 h 490"/>
                <a:gd name="T20" fmla="*/ 398 w 664"/>
                <a:gd name="T21" fmla="*/ 74 h 490"/>
                <a:gd name="T22" fmla="*/ 424 w 664"/>
                <a:gd name="T23" fmla="*/ 40 h 490"/>
                <a:gd name="T24" fmla="*/ 454 w 664"/>
                <a:gd name="T25" fmla="*/ 16 h 490"/>
                <a:gd name="T26" fmla="*/ 490 w 664"/>
                <a:gd name="T27" fmla="*/ 4 h 490"/>
                <a:gd name="T28" fmla="*/ 530 w 664"/>
                <a:gd name="T29" fmla="*/ 0 h 490"/>
                <a:gd name="T30" fmla="*/ 544 w 664"/>
                <a:gd name="T31" fmla="*/ 0 h 490"/>
                <a:gd name="T32" fmla="*/ 572 w 664"/>
                <a:gd name="T33" fmla="*/ 6 h 490"/>
                <a:gd name="T34" fmla="*/ 598 w 664"/>
                <a:gd name="T35" fmla="*/ 16 h 490"/>
                <a:gd name="T36" fmla="*/ 622 w 664"/>
                <a:gd name="T37" fmla="*/ 32 h 490"/>
                <a:gd name="T38" fmla="*/ 632 w 664"/>
                <a:gd name="T39" fmla="*/ 42 h 490"/>
                <a:gd name="T40" fmla="*/ 650 w 664"/>
                <a:gd name="T41" fmla="*/ 70 h 490"/>
                <a:gd name="T42" fmla="*/ 660 w 664"/>
                <a:gd name="T43" fmla="*/ 102 h 490"/>
                <a:gd name="T44" fmla="*/ 662 w 664"/>
                <a:gd name="T45" fmla="*/ 138 h 490"/>
                <a:gd name="T46" fmla="*/ 664 w 664"/>
                <a:gd name="T47" fmla="*/ 490 h 490"/>
                <a:gd name="T48" fmla="*/ 498 w 664"/>
                <a:gd name="T49" fmla="*/ 202 h 490"/>
                <a:gd name="T50" fmla="*/ 498 w 664"/>
                <a:gd name="T51" fmla="*/ 178 h 490"/>
                <a:gd name="T52" fmla="*/ 494 w 664"/>
                <a:gd name="T53" fmla="*/ 156 h 490"/>
                <a:gd name="T54" fmla="*/ 484 w 664"/>
                <a:gd name="T55" fmla="*/ 142 h 490"/>
                <a:gd name="T56" fmla="*/ 462 w 664"/>
                <a:gd name="T57" fmla="*/ 136 h 490"/>
                <a:gd name="T58" fmla="*/ 452 w 664"/>
                <a:gd name="T59" fmla="*/ 136 h 490"/>
                <a:gd name="T60" fmla="*/ 440 w 664"/>
                <a:gd name="T61" fmla="*/ 140 h 490"/>
                <a:gd name="T62" fmla="*/ 426 w 664"/>
                <a:gd name="T63" fmla="*/ 152 h 490"/>
                <a:gd name="T64" fmla="*/ 416 w 664"/>
                <a:gd name="T65" fmla="*/ 178 h 490"/>
                <a:gd name="T66" fmla="*/ 414 w 664"/>
                <a:gd name="T67" fmla="*/ 224 h 490"/>
                <a:gd name="T68" fmla="*/ 248 w 664"/>
                <a:gd name="T69" fmla="*/ 490 h 490"/>
                <a:gd name="T70" fmla="*/ 248 w 664"/>
                <a:gd name="T71" fmla="*/ 202 h 490"/>
                <a:gd name="T72" fmla="*/ 246 w 664"/>
                <a:gd name="T73" fmla="*/ 166 h 490"/>
                <a:gd name="T74" fmla="*/ 238 w 664"/>
                <a:gd name="T75" fmla="*/ 146 h 490"/>
                <a:gd name="T76" fmla="*/ 222 w 664"/>
                <a:gd name="T77" fmla="*/ 134 h 490"/>
                <a:gd name="T78" fmla="*/ 210 w 664"/>
                <a:gd name="T79" fmla="*/ 132 h 490"/>
                <a:gd name="T80" fmla="*/ 186 w 664"/>
                <a:gd name="T81" fmla="*/ 138 h 490"/>
                <a:gd name="T82" fmla="*/ 174 w 664"/>
                <a:gd name="T83" fmla="*/ 154 h 490"/>
                <a:gd name="T84" fmla="*/ 168 w 664"/>
                <a:gd name="T85" fmla="*/ 176 h 490"/>
                <a:gd name="T86" fmla="*/ 166 w 664"/>
                <a:gd name="T87" fmla="*/ 490 h 490"/>
                <a:gd name="T88" fmla="*/ 0 w 664"/>
                <a:gd name="T89" fmla="*/ 10 h 4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64" h="490">
                  <a:moveTo>
                    <a:pt x="154" y="10"/>
                  </a:moveTo>
                  <a:lnTo>
                    <a:pt x="154" y="74"/>
                  </a:lnTo>
                  <a:lnTo>
                    <a:pt x="156" y="74"/>
                  </a:lnTo>
                  <a:lnTo>
                    <a:pt x="156" y="74"/>
                  </a:lnTo>
                  <a:lnTo>
                    <a:pt x="166" y="56"/>
                  </a:lnTo>
                  <a:lnTo>
                    <a:pt x="178" y="42"/>
                  </a:lnTo>
                  <a:lnTo>
                    <a:pt x="190" y="30"/>
                  </a:lnTo>
                  <a:lnTo>
                    <a:pt x="206" y="18"/>
                  </a:lnTo>
                  <a:lnTo>
                    <a:pt x="222" y="10"/>
                  </a:lnTo>
                  <a:lnTo>
                    <a:pt x="238" y="4"/>
                  </a:lnTo>
                  <a:lnTo>
                    <a:pt x="256" y="0"/>
                  </a:lnTo>
                  <a:lnTo>
                    <a:pt x="276" y="0"/>
                  </a:lnTo>
                  <a:lnTo>
                    <a:pt x="276" y="0"/>
                  </a:lnTo>
                  <a:lnTo>
                    <a:pt x="296" y="0"/>
                  </a:lnTo>
                  <a:lnTo>
                    <a:pt x="314" y="4"/>
                  </a:lnTo>
                  <a:lnTo>
                    <a:pt x="332" y="10"/>
                  </a:lnTo>
                  <a:lnTo>
                    <a:pt x="348" y="18"/>
                  </a:lnTo>
                  <a:lnTo>
                    <a:pt x="362" y="28"/>
                  </a:lnTo>
                  <a:lnTo>
                    <a:pt x="376" y="40"/>
                  </a:lnTo>
                  <a:lnTo>
                    <a:pt x="388" y="56"/>
                  </a:lnTo>
                  <a:lnTo>
                    <a:pt x="398" y="74"/>
                  </a:lnTo>
                  <a:lnTo>
                    <a:pt x="398" y="74"/>
                  </a:lnTo>
                  <a:lnTo>
                    <a:pt x="410" y="56"/>
                  </a:lnTo>
                  <a:lnTo>
                    <a:pt x="424" y="40"/>
                  </a:lnTo>
                  <a:lnTo>
                    <a:pt x="438" y="28"/>
                  </a:lnTo>
                  <a:lnTo>
                    <a:pt x="454" y="16"/>
                  </a:lnTo>
                  <a:lnTo>
                    <a:pt x="472" y="10"/>
                  </a:lnTo>
                  <a:lnTo>
                    <a:pt x="490" y="4"/>
                  </a:lnTo>
                  <a:lnTo>
                    <a:pt x="508" y="0"/>
                  </a:lnTo>
                  <a:lnTo>
                    <a:pt x="530" y="0"/>
                  </a:lnTo>
                  <a:lnTo>
                    <a:pt x="530" y="0"/>
                  </a:lnTo>
                  <a:lnTo>
                    <a:pt x="544" y="0"/>
                  </a:lnTo>
                  <a:lnTo>
                    <a:pt x="558" y="2"/>
                  </a:lnTo>
                  <a:lnTo>
                    <a:pt x="572" y="6"/>
                  </a:lnTo>
                  <a:lnTo>
                    <a:pt x="584" y="10"/>
                  </a:lnTo>
                  <a:lnTo>
                    <a:pt x="598" y="16"/>
                  </a:lnTo>
                  <a:lnTo>
                    <a:pt x="610" y="22"/>
                  </a:lnTo>
                  <a:lnTo>
                    <a:pt x="622" y="32"/>
                  </a:lnTo>
                  <a:lnTo>
                    <a:pt x="632" y="42"/>
                  </a:lnTo>
                  <a:lnTo>
                    <a:pt x="632" y="42"/>
                  </a:lnTo>
                  <a:lnTo>
                    <a:pt x="642" y="56"/>
                  </a:lnTo>
                  <a:lnTo>
                    <a:pt x="650" y="70"/>
                  </a:lnTo>
                  <a:lnTo>
                    <a:pt x="656" y="86"/>
                  </a:lnTo>
                  <a:lnTo>
                    <a:pt x="660" y="102"/>
                  </a:lnTo>
                  <a:lnTo>
                    <a:pt x="662" y="120"/>
                  </a:lnTo>
                  <a:lnTo>
                    <a:pt x="662" y="138"/>
                  </a:lnTo>
                  <a:lnTo>
                    <a:pt x="664" y="174"/>
                  </a:lnTo>
                  <a:lnTo>
                    <a:pt x="664" y="490"/>
                  </a:lnTo>
                  <a:lnTo>
                    <a:pt x="498" y="490"/>
                  </a:lnTo>
                  <a:lnTo>
                    <a:pt x="498" y="202"/>
                  </a:lnTo>
                  <a:lnTo>
                    <a:pt x="498" y="202"/>
                  </a:lnTo>
                  <a:lnTo>
                    <a:pt x="498" y="178"/>
                  </a:lnTo>
                  <a:lnTo>
                    <a:pt x="496" y="166"/>
                  </a:lnTo>
                  <a:lnTo>
                    <a:pt x="494" y="156"/>
                  </a:lnTo>
                  <a:lnTo>
                    <a:pt x="490" y="148"/>
                  </a:lnTo>
                  <a:lnTo>
                    <a:pt x="484" y="142"/>
                  </a:lnTo>
                  <a:lnTo>
                    <a:pt x="474" y="136"/>
                  </a:lnTo>
                  <a:lnTo>
                    <a:pt x="462" y="136"/>
                  </a:lnTo>
                  <a:lnTo>
                    <a:pt x="462" y="136"/>
                  </a:lnTo>
                  <a:lnTo>
                    <a:pt x="452" y="136"/>
                  </a:lnTo>
                  <a:lnTo>
                    <a:pt x="446" y="138"/>
                  </a:lnTo>
                  <a:lnTo>
                    <a:pt x="440" y="140"/>
                  </a:lnTo>
                  <a:lnTo>
                    <a:pt x="434" y="144"/>
                  </a:lnTo>
                  <a:lnTo>
                    <a:pt x="426" y="152"/>
                  </a:lnTo>
                  <a:lnTo>
                    <a:pt x="420" y="164"/>
                  </a:lnTo>
                  <a:lnTo>
                    <a:pt x="416" y="178"/>
                  </a:lnTo>
                  <a:lnTo>
                    <a:pt x="416" y="194"/>
                  </a:lnTo>
                  <a:lnTo>
                    <a:pt x="414" y="224"/>
                  </a:lnTo>
                  <a:lnTo>
                    <a:pt x="414" y="490"/>
                  </a:lnTo>
                  <a:lnTo>
                    <a:pt x="248" y="490"/>
                  </a:lnTo>
                  <a:lnTo>
                    <a:pt x="248" y="202"/>
                  </a:lnTo>
                  <a:lnTo>
                    <a:pt x="248" y="202"/>
                  </a:lnTo>
                  <a:lnTo>
                    <a:pt x="248" y="178"/>
                  </a:lnTo>
                  <a:lnTo>
                    <a:pt x="246" y="166"/>
                  </a:lnTo>
                  <a:lnTo>
                    <a:pt x="244" y="156"/>
                  </a:lnTo>
                  <a:lnTo>
                    <a:pt x="238" y="146"/>
                  </a:lnTo>
                  <a:lnTo>
                    <a:pt x="232" y="140"/>
                  </a:lnTo>
                  <a:lnTo>
                    <a:pt x="222" y="134"/>
                  </a:lnTo>
                  <a:lnTo>
                    <a:pt x="210" y="132"/>
                  </a:lnTo>
                  <a:lnTo>
                    <a:pt x="210" y="132"/>
                  </a:lnTo>
                  <a:lnTo>
                    <a:pt x="196" y="134"/>
                  </a:lnTo>
                  <a:lnTo>
                    <a:pt x="186" y="138"/>
                  </a:lnTo>
                  <a:lnTo>
                    <a:pt x="178" y="144"/>
                  </a:lnTo>
                  <a:lnTo>
                    <a:pt x="174" y="154"/>
                  </a:lnTo>
                  <a:lnTo>
                    <a:pt x="170" y="164"/>
                  </a:lnTo>
                  <a:lnTo>
                    <a:pt x="168" y="176"/>
                  </a:lnTo>
                  <a:lnTo>
                    <a:pt x="166" y="202"/>
                  </a:lnTo>
                  <a:lnTo>
                    <a:pt x="166" y="490"/>
                  </a:lnTo>
                  <a:lnTo>
                    <a:pt x="0" y="490"/>
                  </a:lnTo>
                  <a:lnTo>
                    <a:pt x="0" y="10"/>
                  </a:lnTo>
                  <a:lnTo>
                    <a:pt x="154" y="10"/>
                  </a:lnTo>
                  <a:close/>
                </a:path>
              </a:pathLst>
            </a:custGeom>
            <a:solidFill>
              <a:srgbClr val="6DB4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3065" name="Freeform 73"/>
            <p:cNvSpPr>
              <a:spLocks noEditPoints="1"/>
            </p:cNvSpPr>
            <p:nvPr userDrawn="1"/>
          </p:nvSpPr>
          <p:spPr bwMode="black">
            <a:xfrm>
              <a:off x="1536" y="559"/>
              <a:ext cx="46" cy="182"/>
            </a:xfrm>
            <a:custGeom>
              <a:avLst/>
              <a:gdLst>
                <a:gd name="T0" fmla="*/ 168 w 168"/>
                <a:gd name="T1" fmla="*/ 128 h 656"/>
                <a:gd name="T2" fmla="*/ 0 w 168"/>
                <a:gd name="T3" fmla="*/ 128 h 656"/>
                <a:gd name="T4" fmla="*/ 0 w 168"/>
                <a:gd name="T5" fmla="*/ 0 h 656"/>
                <a:gd name="T6" fmla="*/ 168 w 168"/>
                <a:gd name="T7" fmla="*/ 0 h 656"/>
                <a:gd name="T8" fmla="*/ 168 w 168"/>
                <a:gd name="T9" fmla="*/ 128 h 656"/>
                <a:gd name="T10" fmla="*/ 168 w 168"/>
                <a:gd name="T11" fmla="*/ 656 h 656"/>
                <a:gd name="T12" fmla="*/ 0 w 168"/>
                <a:gd name="T13" fmla="*/ 656 h 656"/>
                <a:gd name="T14" fmla="*/ 0 w 168"/>
                <a:gd name="T15" fmla="*/ 176 h 656"/>
                <a:gd name="T16" fmla="*/ 168 w 168"/>
                <a:gd name="T17" fmla="*/ 176 h 656"/>
                <a:gd name="T18" fmla="*/ 168 w 168"/>
                <a:gd name="T19" fmla="*/ 656 h 6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8" h="656">
                  <a:moveTo>
                    <a:pt x="168" y="128"/>
                  </a:moveTo>
                  <a:lnTo>
                    <a:pt x="0" y="128"/>
                  </a:lnTo>
                  <a:lnTo>
                    <a:pt x="0" y="0"/>
                  </a:lnTo>
                  <a:lnTo>
                    <a:pt x="168" y="0"/>
                  </a:lnTo>
                  <a:lnTo>
                    <a:pt x="168" y="128"/>
                  </a:lnTo>
                  <a:close/>
                  <a:moveTo>
                    <a:pt x="168" y="656"/>
                  </a:moveTo>
                  <a:lnTo>
                    <a:pt x="0" y="656"/>
                  </a:lnTo>
                  <a:lnTo>
                    <a:pt x="0" y="176"/>
                  </a:lnTo>
                  <a:lnTo>
                    <a:pt x="168" y="176"/>
                  </a:lnTo>
                  <a:lnTo>
                    <a:pt x="168" y="656"/>
                  </a:lnTo>
                  <a:close/>
                </a:path>
              </a:pathLst>
            </a:custGeom>
            <a:solidFill>
              <a:srgbClr val="6DB4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3066" name="Freeform 74"/>
            <p:cNvSpPr>
              <a:spLocks/>
            </p:cNvSpPr>
            <p:nvPr userDrawn="1"/>
          </p:nvSpPr>
          <p:spPr bwMode="black">
            <a:xfrm>
              <a:off x="1607" y="605"/>
              <a:ext cx="118" cy="136"/>
            </a:xfrm>
            <a:custGeom>
              <a:avLst/>
              <a:gdLst>
                <a:gd name="T0" fmla="*/ 0 w 428"/>
                <a:gd name="T1" fmla="*/ 10 h 490"/>
                <a:gd name="T2" fmla="*/ 160 w 428"/>
                <a:gd name="T3" fmla="*/ 10 h 490"/>
                <a:gd name="T4" fmla="*/ 160 w 428"/>
                <a:gd name="T5" fmla="*/ 78 h 490"/>
                <a:gd name="T6" fmla="*/ 162 w 428"/>
                <a:gd name="T7" fmla="*/ 78 h 490"/>
                <a:gd name="T8" fmla="*/ 162 w 428"/>
                <a:gd name="T9" fmla="*/ 78 h 490"/>
                <a:gd name="T10" fmla="*/ 170 w 428"/>
                <a:gd name="T11" fmla="*/ 58 h 490"/>
                <a:gd name="T12" fmla="*/ 182 w 428"/>
                <a:gd name="T13" fmla="*/ 42 h 490"/>
                <a:gd name="T14" fmla="*/ 196 w 428"/>
                <a:gd name="T15" fmla="*/ 28 h 490"/>
                <a:gd name="T16" fmla="*/ 212 w 428"/>
                <a:gd name="T17" fmla="*/ 18 h 490"/>
                <a:gd name="T18" fmla="*/ 228 w 428"/>
                <a:gd name="T19" fmla="*/ 10 h 490"/>
                <a:gd name="T20" fmla="*/ 246 w 428"/>
                <a:gd name="T21" fmla="*/ 4 h 490"/>
                <a:gd name="T22" fmla="*/ 266 w 428"/>
                <a:gd name="T23" fmla="*/ 0 h 490"/>
                <a:gd name="T24" fmla="*/ 286 w 428"/>
                <a:gd name="T25" fmla="*/ 0 h 490"/>
                <a:gd name="T26" fmla="*/ 286 w 428"/>
                <a:gd name="T27" fmla="*/ 0 h 490"/>
                <a:gd name="T28" fmla="*/ 302 w 428"/>
                <a:gd name="T29" fmla="*/ 0 h 490"/>
                <a:gd name="T30" fmla="*/ 318 w 428"/>
                <a:gd name="T31" fmla="*/ 2 h 490"/>
                <a:gd name="T32" fmla="*/ 334 w 428"/>
                <a:gd name="T33" fmla="*/ 6 h 490"/>
                <a:gd name="T34" fmla="*/ 348 w 428"/>
                <a:gd name="T35" fmla="*/ 10 h 490"/>
                <a:gd name="T36" fmla="*/ 364 w 428"/>
                <a:gd name="T37" fmla="*/ 18 h 490"/>
                <a:gd name="T38" fmla="*/ 376 w 428"/>
                <a:gd name="T39" fmla="*/ 26 h 490"/>
                <a:gd name="T40" fmla="*/ 390 w 428"/>
                <a:gd name="T41" fmla="*/ 36 h 490"/>
                <a:gd name="T42" fmla="*/ 400 w 428"/>
                <a:gd name="T43" fmla="*/ 50 h 490"/>
                <a:gd name="T44" fmla="*/ 400 w 428"/>
                <a:gd name="T45" fmla="*/ 50 h 490"/>
                <a:gd name="T46" fmla="*/ 408 w 428"/>
                <a:gd name="T47" fmla="*/ 66 h 490"/>
                <a:gd name="T48" fmla="*/ 416 w 428"/>
                <a:gd name="T49" fmla="*/ 82 h 490"/>
                <a:gd name="T50" fmla="*/ 420 w 428"/>
                <a:gd name="T51" fmla="*/ 100 h 490"/>
                <a:gd name="T52" fmla="*/ 424 w 428"/>
                <a:gd name="T53" fmla="*/ 118 h 490"/>
                <a:gd name="T54" fmla="*/ 426 w 428"/>
                <a:gd name="T55" fmla="*/ 156 h 490"/>
                <a:gd name="T56" fmla="*/ 428 w 428"/>
                <a:gd name="T57" fmla="*/ 194 h 490"/>
                <a:gd name="T58" fmla="*/ 428 w 428"/>
                <a:gd name="T59" fmla="*/ 490 h 490"/>
                <a:gd name="T60" fmla="*/ 258 w 428"/>
                <a:gd name="T61" fmla="*/ 490 h 490"/>
                <a:gd name="T62" fmla="*/ 258 w 428"/>
                <a:gd name="T63" fmla="*/ 198 h 490"/>
                <a:gd name="T64" fmla="*/ 258 w 428"/>
                <a:gd name="T65" fmla="*/ 198 h 490"/>
                <a:gd name="T66" fmla="*/ 256 w 428"/>
                <a:gd name="T67" fmla="*/ 176 h 490"/>
                <a:gd name="T68" fmla="*/ 256 w 428"/>
                <a:gd name="T69" fmla="*/ 164 h 490"/>
                <a:gd name="T70" fmla="*/ 252 w 428"/>
                <a:gd name="T71" fmla="*/ 152 h 490"/>
                <a:gd name="T72" fmla="*/ 248 w 428"/>
                <a:gd name="T73" fmla="*/ 144 h 490"/>
                <a:gd name="T74" fmla="*/ 242 w 428"/>
                <a:gd name="T75" fmla="*/ 136 h 490"/>
                <a:gd name="T76" fmla="*/ 232 w 428"/>
                <a:gd name="T77" fmla="*/ 130 h 490"/>
                <a:gd name="T78" fmla="*/ 220 w 428"/>
                <a:gd name="T79" fmla="*/ 128 h 490"/>
                <a:gd name="T80" fmla="*/ 220 w 428"/>
                <a:gd name="T81" fmla="*/ 128 h 490"/>
                <a:gd name="T82" fmla="*/ 204 w 428"/>
                <a:gd name="T83" fmla="*/ 130 h 490"/>
                <a:gd name="T84" fmla="*/ 192 w 428"/>
                <a:gd name="T85" fmla="*/ 136 h 490"/>
                <a:gd name="T86" fmla="*/ 184 w 428"/>
                <a:gd name="T87" fmla="*/ 144 h 490"/>
                <a:gd name="T88" fmla="*/ 178 w 428"/>
                <a:gd name="T89" fmla="*/ 156 h 490"/>
                <a:gd name="T90" fmla="*/ 174 w 428"/>
                <a:gd name="T91" fmla="*/ 168 h 490"/>
                <a:gd name="T92" fmla="*/ 170 w 428"/>
                <a:gd name="T93" fmla="*/ 182 h 490"/>
                <a:gd name="T94" fmla="*/ 170 w 428"/>
                <a:gd name="T95" fmla="*/ 212 h 490"/>
                <a:gd name="T96" fmla="*/ 170 w 428"/>
                <a:gd name="T97" fmla="*/ 490 h 490"/>
                <a:gd name="T98" fmla="*/ 0 w 428"/>
                <a:gd name="T99" fmla="*/ 490 h 490"/>
                <a:gd name="T100" fmla="*/ 0 w 428"/>
                <a:gd name="T101" fmla="*/ 10 h 4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28" h="490">
                  <a:moveTo>
                    <a:pt x="0" y="10"/>
                  </a:moveTo>
                  <a:lnTo>
                    <a:pt x="160" y="10"/>
                  </a:lnTo>
                  <a:lnTo>
                    <a:pt x="160" y="78"/>
                  </a:lnTo>
                  <a:lnTo>
                    <a:pt x="162" y="78"/>
                  </a:lnTo>
                  <a:lnTo>
                    <a:pt x="162" y="78"/>
                  </a:lnTo>
                  <a:lnTo>
                    <a:pt x="170" y="58"/>
                  </a:lnTo>
                  <a:lnTo>
                    <a:pt x="182" y="42"/>
                  </a:lnTo>
                  <a:lnTo>
                    <a:pt x="196" y="28"/>
                  </a:lnTo>
                  <a:lnTo>
                    <a:pt x="212" y="18"/>
                  </a:lnTo>
                  <a:lnTo>
                    <a:pt x="228" y="10"/>
                  </a:lnTo>
                  <a:lnTo>
                    <a:pt x="246" y="4"/>
                  </a:lnTo>
                  <a:lnTo>
                    <a:pt x="266" y="0"/>
                  </a:lnTo>
                  <a:lnTo>
                    <a:pt x="286" y="0"/>
                  </a:lnTo>
                  <a:lnTo>
                    <a:pt x="286" y="0"/>
                  </a:lnTo>
                  <a:lnTo>
                    <a:pt x="302" y="0"/>
                  </a:lnTo>
                  <a:lnTo>
                    <a:pt x="318" y="2"/>
                  </a:lnTo>
                  <a:lnTo>
                    <a:pt x="334" y="6"/>
                  </a:lnTo>
                  <a:lnTo>
                    <a:pt x="348" y="10"/>
                  </a:lnTo>
                  <a:lnTo>
                    <a:pt x="364" y="18"/>
                  </a:lnTo>
                  <a:lnTo>
                    <a:pt x="376" y="26"/>
                  </a:lnTo>
                  <a:lnTo>
                    <a:pt x="390" y="36"/>
                  </a:lnTo>
                  <a:lnTo>
                    <a:pt x="400" y="50"/>
                  </a:lnTo>
                  <a:lnTo>
                    <a:pt x="400" y="50"/>
                  </a:lnTo>
                  <a:lnTo>
                    <a:pt x="408" y="66"/>
                  </a:lnTo>
                  <a:lnTo>
                    <a:pt x="416" y="82"/>
                  </a:lnTo>
                  <a:lnTo>
                    <a:pt x="420" y="100"/>
                  </a:lnTo>
                  <a:lnTo>
                    <a:pt x="424" y="118"/>
                  </a:lnTo>
                  <a:lnTo>
                    <a:pt x="426" y="156"/>
                  </a:lnTo>
                  <a:lnTo>
                    <a:pt x="428" y="194"/>
                  </a:lnTo>
                  <a:lnTo>
                    <a:pt x="428" y="490"/>
                  </a:lnTo>
                  <a:lnTo>
                    <a:pt x="258" y="490"/>
                  </a:lnTo>
                  <a:lnTo>
                    <a:pt x="258" y="198"/>
                  </a:lnTo>
                  <a:lnTo>
                    <a:pt x="258" y="198"/>
                  </a:lnTo>
                  <a:lnTo>
                    <a:pt x="256" y="176"/>
                  </a:lnTo>
                  <a:lnTo>
                    <a:pt x="256" y="164"/>
                  </a:lnTo>
                  <a:lnTo>
                    <a:pt x="252" y="152"/>
                  </a:lnTo>
                  <a:lnTo>
                    <a:pt x="248" y="144"/>
                  </a:lnTo>
                  <a:lnTo>
                    <a:pt x="242" y="136"/>
                  </a:lnTo>
                  <a:lnTo>
                    <a:pt x="232" y="130"/>
                  </a:lnTo>
                  <a:lnTo>
                    <a:pt x="220" y="128"/>
                  </a:lnTo>
                  <a:lnTo>
                    <a:pt x="220" y="128"/>
                  </a:lnTo>
                  <a:lnTo>
                    <a:pt x="204" y="130"/>
                  </a:lnTo>
                  <a:lnTo>
                    <a:pt x="192" y="136"/>
                  </a:lnTo>
                  <a:lnTo>
                    <a:pt x="184" y="144"/>
                  </a:lnTo>
                  <a:lnTo>
                    <a:pt x="178" y="156"/>
                  </a:lnTo>
                  <a:lnTo>
                    <a:pt x="174" y="168"/>
                  </a:lnTo>
                  <a:lnTo>
                    <a:pt x="170" y="182"/>
                  </a:lnTo>
                  <a:lnTo>
                    <a:pt x="170" y="212"/>
                  </a:lnTo>
                  <a:lnTo>
                    <a:pt x="170" y="490"/>
                  </a:lnTo>
                  <a:lnTo>
                    <a:pt x="0" y="490"/>
                  </a:lnTo>
                  <a:lnTo>
                    <a:pt x="0" y="10"/>
                  </a:lnTo>
                  <a:close/>
                </a:path>
              </a:pathLst>
            </a:custGeom>
            <a:solidFill>
              <a:srgbClr val="6DB4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3067" name="Freeform 75"/>
            <p:cNvSpPr>
              <a:spLocks noEditPoints="1"/>
            </p:cNvSpPr>
            <p:nvPr userDrawn="1"/>
          </p:nvSpPr>
          <p:spPr bwMode="black">
            <a:xfrm>
              <a:off x="1741" y="605"/>
              <a:ext cx="129" cy="139"/>
            </a:xfrm>
            <a:custGeom>
              <a:avLst/>
              <a:gdLst>
                <a:gd name="T0" fmla="*/ 298 w 466"/>
                <a:gd name="T1" fmla="*/ 458 h 500"/>
                <a:gd name="T2" fmla="*/ 282 w 466"/>
                <a:gd name="T3" fmla="*/ 444 h 500"/>
                <a:gd name="T4" fmla="*/ 234 w 466"/>
                <a:gd name="T5" fmla="*/ 482 h 500"/>
                <a:gd name="T6" fmla="*/ 176 w 466"/>
                <a:gd name="T7" fmla="*/ 500 h 500"/>
                <a:gd name="T8" fmla="*/ 124 w 466"/>
                <a:gd name="T9" fmla="*/ 498 h 500"/>
                <a:gd name="T10" fmla="*/ 82 w 466"/>
                <a:gd name="T11" fmla="*/ 486 h 500"/>
                <a:gd name="T12" fmla="*/ 46 w 466"/>
                <a:gd name="T13" fmla="*/ 464 h 500"/>
                <a:gd name="T14" fmla="*/ 20 w 466"/>
                <a:gd name="T15" fmla="*/ 432 h 500"/>
                <a:gd name="T16" fmla="*/ 4 w 466"/>
                <a:gd name="T17" fmla="*/ 388 h 500"/>
                <a:gd name="T18" fmla="*/ 0 w 466"/>
                <a:gd name="T19" fmla="*/ 356 h 500"/>
                <a:gd name="T20" fmla="*/ 6 w 466"/>
                <a:gd name="T21" fmla="*/ 314 h 500"/>
                <a:gd name="T22" fmla="*/ 36 w 466"/>
                <a:gd name="T23" fmla="*/ 260 h 500"/>
                <a:gd name="T24" fmla="*/ 92 w 466"/>
                <a:gd name="T25" fmla="*/ 216 h 500"/>
                <a:gd name="T26" fmla="*/ 158 w 466"/>
                <a:gd name="T27" fmla="*/ 194 h 500"/>
                <a:gd name="T28" fmla="*/ 288 w 466"/>
                <a:gd name="T29" fmla="*/ 176 h 500"/>
                <a:gd name="T30" fmla="*/ 288 w 466"/>
                <a:gd name="T31" fmla="*/ 158 h 500"/>
                <a:gd name="T32" fmla="*/ 278 w 466"/>
                <a:gd name="T33" fmla="*/ 126 h 500"/>
                <a:gd name="T34" fmla="*/ 250 w 466"/>
                <a:gd name="T35" fmla="*/ 114 h 500"/>
                <a:gd name="T36" fmla="*/ 224 w 466"/>
                <a:gd name="T37" fmla="*/ 114 h 500"/>
                <a:gd name="T38" fmla="*/ 192 w 466"/>
                <a:gd name="T39" fmla="*/ 124 h 500"/>
                <a:gd name="T40" fmla="*/ 172 w 466"/>
                <a:gd name="T41" fmla="*/ 152 h 500"/>
                <a:gd name="T42" fmla="*/ 14 w 466"/>
                <a:gd name="T43" fmla="*/ 150 h 500"/>
                <a:gd name="T44" fmla="*/ 36 w 466"/>
                <a:gd name="T45" fmla="*/ 92 h 500"/>
                <a:gd name="T46" fmla="*/ 70 w 466"/>
                <a:gd name="T47" fmla="*/ 50 h 500"/>
                <a:gd name="T48" fmla="*/ 116 w 466"/>
                <a:gd name="T49" fmla="*/ 22 h 500"/>
                <a:gd name="T50" fmla="*/ 168 w 466"/>
                <a:gd name="T51" fmla="*/ 6 h 500"/>
                <a:gd name="T52" fmla="*/ 242 w 466"/>
                <a:gd name="T53" fmla="*/ 0 h 500"/>
                <a:gd name="T54" fmla="*/ 324 w 466"/>
                <a:gd name="T55" fmla="*/ 8 h 500"/>
                <a:gd name="T56" fmla="*/ 384 w 466"/>
                <a:gd name="T57" fmla="*/ 30 h 500"/>
                <a:gd name="T58" fmla="*/ 412 w 466"/>
                <a:gd name="T59" fmla="*/ 50 h 500"/>
                <a:gd name="T60" fmla="*/ 434 w 466"/>
                <a:gd name="T61" fmla="*/ 78 h 500"/>
                <a:gd name="T62" fmla="*/ 452 w 466"/>
                <a:gd name="T63" fmla="*/ 142 h 500"/>
                <a:gd name="T64" fmla="*/ 452 w 466"/>
                <a:gd name="T65" fmla="*/ 386 h 500"/>
                <a:gd name="T66" fmla="*/ 454 w 466"/>
                <a:gd name="T67" fmla="*/ 438 h 500"/>
                <a:gd name="T68" fmla="*/ 302 w 466"/>
                <a:gd name="T69" fmla="*/ 490 h 500"/>
                <a:gd name="T70" fmla="*/ 272 w 466"/>
                <a:gd name="T71" fmla="*/ 268 h 500"/>
                <a:gd name="T72" fmla="*/ 218 w 466"/>
                <a:gd name="T73" fmla="*/ 284 h 500"/>
                <a:gd name="T74" fmla="*/ 190 w 466"/>
                <a:gd name="T75" fmla="*/ 306 h 500"/>
                <a:gd name="T76" fmla="*/ 178 w 466"/>
                <a:gd name="T77" fmla="*/ 332 h 500"/>
                <a:gd name="T78" fmla="*/ 178 w 466"/>
                <a:gd name="T79" fmla="*/ 354 h 500"/>
                <a:gd name="T80" fmla="*/ 190 w 466"/>
                <a:gd name="T81" fmla="*/ 376 h 500"/>
                <a:gd name="T82" fmla="*/ 212 w 466"/>
                <a:gd name="T83" fmla="*/ 386 h 500"/>
                <a:gd name="T84" fmla="*/ 234 w 466"/>
                <a:gd name="T85" fmla="*/ 386 h 500"/>
                <a:gd name="T86" fmla="*/ 260 w 466"/>
                <a:gd name="T87" fmla="*/ 378 h 500"/>
                <a:gd name="T88" fmla="*/ 280 w 466"/>
                <a:gd name="T89" fmla="*/ 350 h 500"/>
                <a:gd name="T90" fmla="*/ 288 w 466"/>
                <a:gd name="T91" fmla="*/ 274 h 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66" h="500">
                  <a:moveTo>
                    <a:pt x="302" y="490"/>
                  </a:moveTo>
                  <a:lnTo>
                    <a:pt x="302" y="490"/>
                  </a:lnTo>
                  <a:lnTo>
                    <a:pt x="298" y="458"/>
                  </a:lnTo>
                  <a:lnTo>
                    <a:pt x="296" y="424"/>
                  </a:lnTo>
                  <a:lnTo>
                    <a:pt x="296" y="424"/>
                  </a:lnTo>
                  <a:lnTo>
                    <a:pt x="282" y="444"/>
                  </a:lnTo>
                  <a:lnTo>
                    <a:pt x="268" y="460"/>
                  </a:lnTo>
                  <a:lnTo>
                    <a:pt x="252" y="472"/>
                  </a:lnTo>
                  <a:lnTo>
                    <a:pt x="234" y="482"/>
                  </a:lnTo>
                  <a:lnTo>
                    <a:pt x="216" y="490"/>
                  </a:lnTo>
                  <a:lnTo>
                    <a:pt x="196" y="496"/>
                  </a:lnTo>
                  <a:lnTo>
                    <a:pt x="176" y="500"/>
                  </a:lnTo>
                  <a:lnTo>
                    <a:pt x="154" y="500"/>
                  </a:lnTo>
                  <a:lnTo>
                    <a:pt x="154" y="500"/>
                  </a:lnTo>
                  <a:lnTo>
                    <a:pt x="124" y="498"/>
                  </a:lnTo>
                  <a:lnTo>
                    <a:pt x="108" y="496"/>
                  </a:lnTo>
                  <a:lnTo>
                    <a:pt x="94" y="492"/>
                  </a:lnTo>
                  <a:lnTo>
                    <a:pt x="82" y="486"/>
                  </a:lnTo>
                  <a:lnTo>
                    <a:pt x="70" y="480"/>
                  </a:lnTo>
                  <a:lnTo>
                    <a:pt x="58" y="472"/>
                  </a:lnTo>
                  <a:lnTo>
                    <a:pt x="46" y="464"/>
                  </a:lnTo>
                  <a:lnTo>
                    <a:pt x="36" y="454"/>
                  </a:lnTo>
                  <a:lnTo>
                    <a:pt x="28" y="444"/>
                  </a:lnTo>
                  <a:lnTo>
                    <a:pt x="20" y="432"/>
                  </a:lnTo>
                  <a:lnTo>
                    <a:pt x="12" y="418"/>
                  </a:lnTo>
                  <a:lnTo>
                    <a:pt x="8" y="404"/>
                  </a:lnTo>
                  <a:lnTo>
                    <a:pt x="4" y="388"/>
                  </a:lnTo>
                  <a:lnTo>
                    <a:pt x="2" y="372"/>
                  </a:lnTo>
                  <a:lnTo>
                    <a:pt x="0" y="356"/>
                  </a:lnTo>
                  <a:lnTo>
                    <a:pt x="0" y="356"/>
                  </a:lnTo>
                  <a:lnTo>
                    <a:pt x="2" y="342"/>
                  </a:lnTo>
                  <a:lnTo>
                    <a:pt x="2" y="328"/>
                  </a:lnTo>
                  <a:lnTo>
                    <a:pt x="6" y="314"/>
                  </a:lnTo>
                  <a:lnTo>
                    <a:pt x="10" y="302"/>
                  </a:lnTo>
                  <a:lnTo>
                    <a:pt x="20" y="280"/>
                  </a:lnTo>
                  <a:lnTo>
                    <a:pt x="36" y="260"/>
                  </a:lnTo>
                  <a:lnTo>
                    <a:pt x="52" y="242"/>
                  </a:lnTo>
                  <a:lnTo>
                    <a:pt x="72" y="228"/>
                  </a:lnTo>
                  <a:lnTo>
                    <a:pt x="92" y="216"/>
                  </a:lnTo>
                  <a:lnTo>
                    <a:pt x="116" y="208"/>
                  </a:lnTo>
                  <a:lnTo>
                    <a:pt x="116" y="208"/>
                  </a:lnTo>
                  <a:lnTo>
                    <a:pt x="158" y="194"/>
                  </a:lnTo>
                  <a:lnTo>
                    <a:pt x="200" y="186"/>
                  </a:lnTo>
                  <a:lnTo>
                    <a:pt x="244" y="180"/>
                  </a:lnTo>
                  <a:lnTo>
                    <a:pt x="288" y="176"/>
                  </a:lnTo>
                  <a:lnTo>
                    <a:pt x="288" y="174"/>
                  </a:lnTo>
                  <a:lnTo>
                    <a:pt x="288" y="174"/>
                  </a:lnTo>
                  <a:lnTo>
                    <a:pt x="288" y="158"/>
                  </a:lnTo>
                  <a:lnTo>
                    <a:pt x="286" y="146"/>
                  </a:lnTo>
                  <a:lnTo>
                    <a:pt x="282" y="136"/>
                  </a:lnTo>
                  <a:lnTo>
                    <a:pt x="278" y="126"/>
                  </a:lnTo>
                  <a:lnTo>
                    <a:pt x="270" y="120"/>
                  </a:lnTo>
                  <a:lnTo>
                    <a:pt x="262" y="116"/>
                  </a:lnTo>
                  <a:lnTo>
                    <a:pt x="250" y="114"/>
                  </a:lnTo>
                  <a:lnTo>
                    <a:pt x="236" y="112"/>
                  </a:lnTo>
                  <a:lnTo>
                    <a:pt x="236" y="112"/>
                  </a:lnTo>
                  <a:lnTo>
                    <a:pt x="224" y="114"/>
                  </a:lnTo>
                  <a:lnTo>
                    <a:pt x="212" y="116"/>
                  </a:lnTo>
                  <a:lnTo>
                    <a:pt x="202" y="120"/>
                  </a:lnTo>
                  <a:lnTo>
                    <a:pt x="192" y="124"/>
                  </a:lnTo>
                  <a:lnTo>
                    <a:pt x="184" y="132"/>
                  </a:lnTo>
                  <a:lnTo>
                    <a:pt x="178" y="142"/>
                  </a:lnTo>
                  <a:lnTo>
                    <a:pt x="172" y="152"/>
                  </a:lnTo>
                  <a:lnTo>
                    <a:pt x="170" y="166"/>
                  </a:lnTo>
                  <a:lnTo>
                    <a:pt x="14" y="150"/>
                  </a:lnTo>
                  <a:lnTo>
                    <a:pt x="14" y="150"/>
                  </a:lnTo>
                  <a:lnTo>
                    <a:pt x="20" y="130"/>
                  </a:lnTo>
                  <a:lnTo>
                    <a:pt x="26" y="110"/>
                  </a:lnTo>
                  <a:lnTo>
                    <a:pt x="36" y="92"/>
                  </a:lnTo>
                  <a:lnTo>
                    <a:pt x="46" y="76"/>
                  </a:lnTo>
                  <a:lnTo>
                    <a:pt x="58" y="62"/>
                  </a:lnTo>
                  <a:lnTo>
                    <a:pt x="70" y="50"/>
                  </a:lnTo>
                  <a:lnTo>
                    <a:pt x="84" y="40"/>
                  </a:lnTo>
                  <a:lnTo>
                    <a:pt x="100" y="30"/>
                  </a:lnTo>
                  <a:lnTo>
                    <a:pt x="116" y="22"/>
                  </a:lnTo>
                  <a:lnTo>
                    <a:pt x="132" y="16"/>
                  </a:lnTo>
                  <a:lnTo>
                    <a:pt x="150" y="10"/>
                  </a:lnTo>
                  <a:lnTo>
                    <a:pt x="168" y="6"/>
                  </a:lnTo>
                  <a:lnTo>
                    <a:pt x="204" y="2"/>
                  </a:lnTo>
                  <a:lnTo>
                    <a:pt x="242" y="0"/>
                  </a:lnTo>
                  <a:lnTo>
                    <a:pt x="242" y="0"/>
                  </a:lnTo>
                  <a:lnTo>
                    <a:pt x="282" y="2"/>
                  </a:lnTo>
                  <a:lnTo>
                    <a:pt x="304" y="4"/>
                  </a:lnTo>
                  <a:lnTo>
                    <a:pt x="324" y="8"/>
                  </a:lnTo>
                  <a:lnTo>
                    <a:pt x="346" y="14"/>
                  </a:lnTo>
                  <a:lnTo>
                    <a:pt x="366" y="20"/>
                  </a:lnTo>
                  <a:lnTo>
                    <a:pt x="384" y="30"/>
                  </a:lnTo>
                  <a:lnTo>
                    <a:pt x="402" y="42"/>
                  </a:lnTo>
                  <a:lnTo>
                    <a:pt x="402" y="42"/>
                  </a:lnTo>
                  <a:lnTo>
                    <a:pt x="412" y="50"/>
                  </a:lnTo>
                  <a:lnTo>
                    <a:pt x="420" y="58"/>
                  </a:lnTo>
                  <a:lnTo>
                    <a:pt x="428" y="68"/>
                  </a:lnTo>
                  <a:lnTo>
                    <a:pt x="434" y="78"/>
                  </a:lnTo>
                  <a:lnTo>
                    <a:pt x="442" y="98"/>
                  </a:lnTo>
                  <a:lnTo>
                    <a:pt x="448" y="120"/>
                  </a:lnTo>
                  <a:lnTo>
                    <a:pt x="452" y="142"/>
                  </a:lnTo>
                  <a:lnTo>
                    <a:pt x="452" y="166"/>
                  </a:lnTo>
                  <a:lnTo>
                    <a:pt x="452" y="216"/>
                  </a:lnTo>
                  <a:lnTo>
                    <a:pt x="452" y="386"/>
                  </a:lnTo>
                  <a:lnTo>
                    <a:pt x="452" y="386"/>
                  </a:lnTo>
                  <a:lnTo>
                    <a:pt x="452" y="412"/>
                  </a:lnTo>
                  <a:lnTo>
                    <a:pt x="454" y="438"/>
                  </a:lnTo>
                  <a:lnTo>
                    <a:pt x="458" y="466"/>
                  </a:lnTo>
                  <a:lnTo>
                    <a:pt x="466" y="490"/>
                  </a:lnTo>
                  <a:lnTo>
                    <a:pt x="302" y="490"/>
                  </a:lnTo>
                  <a:close/>
                  <a:moveTo>
                    <a:pt x="288" y="266"/>
                  </a:moveTo>
                  <a:lnTo>
                    <a:pt x="288" y="266"/>
                  </a:lnTo>
                  <a:lnTo>
                    <a:pt x="272" y="268"/>
                  </a:lnTo>
                  <a:lnTo>
                    <a:pt x="254" y="272"/>
                  </a:lnTo>
                  <a:lnTo>
                    <a:pt x="234" y="276"/>
                  </a:lnTo>
                  <a:lnTo>
                    <a:pt x="218" y="284"/>
                  </a:lnTo>
                  <a:lnTo>
                    <a:pt x="202" y="294"/>
                  </a:lnTo>
                  <a:lnTo>
                    <a:pt x="196" y="300"/>
                  </a:lnTo>
                  <a:lnTo>
                    <a:pt x="190" y="306"/>
                  </a:lnTo>
                  <a:lnTo>
                    <a:pt x="184" y="314"/>
                  </a:lnTo>
                  <a:lnTo>
                    <a:pt x="180" y="322"/>
                  </a:lnTo>
                  <a:lnTo>
                    <a:pt x="178" y="332"/>
                  </a:lnTo>
                  <a:lnTo>
                    <a:pt x="178" y="342"/>
                  </a:lnTo>
                  <a:lnTo>
                    <a:pt x="178" y="342"/>
                  </a:lnTo>
                  <a:lnTo>
                    <a:pt x="178" y="354"/>
                  </a:lnTo>
                  <a:lnTo>
                    <a:pt x="182" y="362"/>
                  </a:lnTo>
                  <a:lnTo>
                    <a:pt x="186" y="370"/>
                  </a:lnTo>
                  <a:lnTo>
                    <a:pt x="190" y="376"/>
                  </a:lnTo>
                  <a:lnTo>
                    <a:pt x="196" y="382"/>
                  </a:lnTo>
                  <a:lnTo>
                    <a:pt x="204" y="384"/>
                  </a:lnTo>
                  <a:lnTo>
                    <a:pt x="212" y="386"/>
                  </a:lnTo>
                  <a:lnTo>
                    <a:pt x="222" y="388"/>
                  </a:lnTo>
                  <a:lnTo>
                    <a:pt x="222" y="388"/>
                  </a:lnTo>
                  <a:lnTo>
                    <a:pt x="234" y="386"/>
                  </a:lnTo>
                  <a:lnTo>
                    <a:pt x="244" y="384"/>
                  </a:lnTo>
                  <a:lnTo>
                    <a:pt x="252" y="382"/>
                  </a:lnTo>
                  <a:lnTo>
                    <a:pt x="260" y="378"/>
                  </a:lnTo>
                  <a:lnTo>
                    <a:pt x="266" y="372"/>
                  </a:lnTo>
                  <a:lnTo>
                    <a:pt x="272" y="366"/>
                  </a:lnTo>
                  <a:lnTo>
                    <a:pt x="280" y="350"/>
                  </a:lnTo>
                  <a:lnTo>
                    <a:pt x="284" y="334"/>
                  </a:lnTo>
                  <a:lnTo>
                    <a:pt x="286" y="314"/>
                  </a:lnTo>
                  <a:lnTo>
                    <a:pt x="288" y="274"/>
                  </a:lnTo>
                  <a:lnTo>
                    <a:pt x="288" y="266"/>
                  </a:lnTo>
                  <a:close/>
                </a:path>
              </a:pathLst>
            </a:custGeom>
            <a:solidFill>
              <a:srgbClr val="6DB4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3068" name="Freeform 76"/>
            <p:cNvSpPr>
              <a:spLocks/>
            </p:cNvSpPr>
            <p:nvPr userDrawn="1"/>
          </p:nvSpPr>
          <p:spPr bwMode="black">
            <a:xfrm>
              <a:off x="1888" y="605"/>
              <a:ext cx="118" cy="136"/>
            </a:xfrm>
            <a:custGeom>
              <a:avLst/>
              <a:gdLst>
                <a:gd name="T0" fmla="*/ 0 w 428"/>
                <a:gd name="T1" fmla="*/ 10 h 490"/>
                <a:gd name="T2" fmla="*/ 160 w 428"/>
                <a:gd name="T3" fmla="*/ 10 h 490"/>
                <a:gd name="T4" fmla="*/ 160 w 428"/>
                <a:gd name="T5" fmla="*/ 78 h 490"/>
                <a:gd name="T6" fmla="*/ 162 w 428"/>
                <a:gd name="T7" fmla="*/ 78 h 490"/>
                <a:gd name="T8" fmla="*/ 162 w 428"/>
                <a:gd name="T9" fmla="*/ 78 h 490"/>
                <a:gd name="T10" fmla="*/ 170 w 428"/>
                <a:gd name="T11" fmla="*/ 58 h 490"/>
                <a:gd name="T12" fmla="*/ 182 w 428"/>
                <a:gd name="T13" fmla="*/ 42 h 490"/>
                <a:gd name="T14" fmla="*/ 196 w 428"/>
                <a:gd name="T15" fmla="*/ 28 h 490"/>
                <a:gd name="T16" fmla="*/ 212 w 428"/>
                <a:gd name="T17" fmla="*/ 18 h 490"/>
                <a:gd name="T18" fmla="*/ 228 w 428"/>
                <a:gd name="T19" fmla="*/ 10 h 490"/>
                <a:gd name="T20" fmla="*/ 246 w 428"/>
                <a:gd name="T21" fmla="*/ 4 h 490"/>
                <a:gd name="T22" fmla="*/ 266 w 428"/>
                <a:gd name="T23" fmla="*/ 0 h 490"/>
                <a:gd name="T24" fmla="*/ 286 w 428"/>
                <a:gd name="T25" fmla="*/ 0 h 490"/>
                <a:gd name="T26" fmla="*/ 286 w 428"/>
                <a:gd name="T27" fmla="*/ 0 h 490"/>
                <a:gd name="T28" fmla="*/ 302 w 428"/>
                <a:gd name="T29" fmla="*/ 0 h 490"/>
                <a:gd name="T30" fmla="*/ 318 w 428"/>
                <a:gd name="T31" fmla="*/ 2 h 490"/>
                <a:gd name="T32" fmla="*/ 334 w 428"/>
                <a:gd name="T33" fmla="*/ 6 h 490"/>
                <a:gd name="T34" fmla="*/ 348 w 428"/>
                <a:gd name="T35" fmla="*/ 10 h 490"/>
                <a:gd name="T36" fmla="*/ 364 w 428"/>
                <a:gd name="T37" fmla="*/ 18 h 490"/>
                <a:gd name="T38" fmla="*/ 376 w 428"/>
                <a:gd name="T39" fmla="*/ 26 h 490"/>
                <a:gd name="T40" fmla="*/ 390 w 428"/>
                <a:gd name="T41" fmla="*/ 36 h 490"/>
                <a:gd name="T42" fmla="*/ 400 w 428"/>
                <a:gd name="T43" fmla="*/ 50 h 490"/>
                <a:gd name="T44" fmla="*/ 400 w 428"/>
                <a:gd name="T45" fmla="*/ 50 h 490"/>
                <a:gd name="T46" fmla="*/ 408 w 428"/>
                <a:gd name="T47" fmla="*/ 66 h 490"/>
                <a:gd name="T48" fmla="*/ 416 w 428"/>
                <a:gd name="T49" fmla="*/ 82 h 490"/>
                <a:gd name="T50" fmla="*/ 420 w 428"/>
                <a:gd name="T51" fmla="*/ 100 h 490"/>
                <a:gd name="T52" fmla="*/ 424 w 428"/>
                <a:gd name="T53" fmla="*/ 118 h 490"/>
                <a:gd name="T54" fmla="*/ 426 w 428"/>
                <a:gd name="T55" fmla="*/ 156 h 490"/>
                <a:gd name="T56" fmla="*/ 428 w 428"/>
                <a:gd name="T57" fmla="*/ 194 h 490"/>
                <a:gd name="T58" fmla="*/ 428 w 428"/>
                <a:gd name="T59" fmla="*/ 490 h 490"/>
                <a:gd name="T60" fmla="*/ 258 w 428"/>
                <a:gd name="T61" fmla="*/ 490 h 490"/>
                <a:gd name="T62" fmla="*/ 258 w 428"/>
                <a:gd name="T63" fmla="*/ 198 h 490"/>
                <a:gd name="T64" fmla="*/ 258 w 428"/>
                <a:gd name="T65" fmla="*/ 198 h 490"/>
                <a:gd name="T66" fmla="*/ 258 w 428"/>
                <a:gd name="T67" fmla="*/ 176 h 490"/>
                <a:gd name="T68" fmla="*/ 256 w 428"/>
                <a:gd name="T69" fmla="*/ 164 h 490"/>
                <a:gd name="T70" fmla="*/ 254 w 428"/>
                <a:gd name="T71" fmla="*/ 152 h 490"/>
                <a:gd name="T72" fmla="*/ 248 w 428"/>
                <a:gd name="T73" fmla="*/ 144 h 490"/>
                <a:gd name="T74" fmla="*/ 242 w 428"/>
                <a:gd name="T75" fmla="*/ 136 h 490"/>
                <a:gd name="T76" fmla="*/ 232 w 428"/>
                <a:gd name="T77" fmla="*/ 130 h 490"/>
                <a:gd name="T78" fmla="*/ 220 w 428"/>
                <a:gd name="T79" fmla="*/ 128 h 490"/>
                <a:gd name="T80" fmla="*/ 220 w 428"/>
                <a:gd name="T81" fmla="*/ 128 h 490"/>
                <a:gd name="T82" fmla="*/ 206 w 428"/>
                <a:gd name="T83" fmla="*/ 130 h 490"/>
                <a:gd name="T84" fmla="*/ 192 w 428"/>
                <a:gd name="T85" fmla="*/ 136 h 490"/>
                <a:gd name="T86" fmla="*/ 184 w 428"/>
                <a:gd name="T87" fmla="*/ 144 h 490"/>
                <a:gd name="T88" fmla="*/ 178 w 428"/>
                <a:gd name="T89" fmla="*/ 156 h 490"/>
                <a:gd name="T90" fmla="*/ 174 w 428"/>
                <a:gd name="T91" fmla="*/ 168 h 490"/>
                <a:gd name="T92" fmla="*/ 170 w 428"/>
                <a:gd name="T93" fmla="*/ 182 h 490"/>
                <a:gd name="T94" fmla="*/ 170 w 428"/>
                <a:gd name="T95" fmla="*/ 212 h 490"/>
                <a:gd name="T96" fmla="*/ 170 w 428"/>
                <a:gd name="T97" fmla="*/ 490 h 490"/>
                <a:gd name="T98" fmla="*/ 0 w 428"/>
                <a:gd name="T99" fmla="*/ 490 h 490"/>
                <a:gd name="T100" fmla="*/ 0 w 428"/>
                <a:gd name="T101" fmla="*/ 10 h 4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28" h="490">
                  <a:moveTo>
                    <a:pt x="0" y="10"/>
                  </a:moveTo>
                  <a:lnTo>
                    <a:pt x="160" y="10"/>
                  </a:lnTo>
                  <a:lnTo>
                    <a:pt x="160" y="78"/>
                  </a:lnTo>
                  <a:lnTo>
                    <a:pt x="162" y="78"/>
                  </a:lnTo>
                  <a:lnTo>
                    <a:pt x="162" y="78"/>
                  </a:lnTo>
                  <a:lnTo>
                    <a:pt x="170" y="58"/>
                  </a:lnTo>
                  <a:lnTo>
                    <a:pt x="182" y="42"/>
                  </a:lnTo>
                  <a:lnTo>
                    <a:pt x="196" y="28"/>
                  </a:lnTo>
                  <a:lnTo>
                    <a:pt x="212" y="18"/>
                  </a:lnTo>
                  <a:lnTo>
                    <a:pt x="228" y="10"/>
                  </a:lnTo>
                  <a:lnTo>
                    <a:pt x="246" y="4"/>
                  </a:lnTo>
                  <a:lnTo>
                    <a:pt x="266" y="0"/>
                  </a:lnTo>
                  <a:lnTo>
                    <a:pt x="286" y="0"/>
                  </a:lnTo>
                  <a:lnTo>
                    <a:pt x="286" y="0"/>
                  </a:lnTo>
                  <a:lnTo>
                    <a:pt x="302" y="0"/>
                  </a:lnTo>
                  <a:lnTo>
                    <a:pt x="318" y="2"/>
                  </a:lnTo>
                  <a:lnTo>
                    <a:pt x="334" y="6"/>
                  </a:lnTo>
                  <a:lnTo>
                    <a:pt x="348" y="10"/>
                  </a:lnTo>
                  <a:lnTo>
                    <a:pt x="364" y="18"/>
                  </a:lnTo>
                  <a:lnTo>
                    <a:pt x="376" y="26"/>
                  </a:lnTo>
                  <a:lnTo>
                    <a:pt x="390" y="36"/>
                  </a:lnTo>
                  <a:lnTo>
                    <a:pt x="400" y="50"/>
                  </a:lnTo>
                  <a:lnTo>
                    <a:pt x="400" y="50"/>
                  </a:lnTo>
                  <a:lnTo>
                    <a:pt x="408" y="66"/>
                  </a:lnTo>
                  <a:lnTo>
                    <a:pt x="416" y="82"/>
                  </a:lnTo>
                  <a:lnTo>
                    <a:pt x="420" y="100"/>
                  </a:lnTo>
                  <a:lnTo>
                    <a:pt x="424" y="118"/>
                  </a:lnTo>
                  <a:lnTo>
                    <a:pt x="426" y="156"/>
                  </a:lnTo>
                  <a:lnTo>
                    <a:pt x="428" y="194"/>
                  </a:lnTo>
                  <a:lnTo>
                    <a:pt x="428" y="490"/>
                  </a:lnTo>
                  <a:lnTo>
                    <a:pt x="258" y="490"/>
                  </a:lnTo>
                  <a:lnTo>
                    <a:pt x="258" y="198"/>
                  </a:lnTo>
                  <a:lnTo>
                    <a:pt x="258" y="198"/>
                  </a:lnTo>
                  <a:lnTo>
                    <a:pt x="258" y="176"/>
                  </a:lnTo>
                  <a:lnTo>
                    <a:pt x="256" y="164"/>
                  </a:lnTo>
                  <a:lnTo>
                    <a:pt x="254" y="152"/>
                  </a:lnTo>
                  <a:lnTo>
                    <a:pt x="248" y="144"/>
                  </a:lnTo>
                  <a:lnTo>
                    <a:pt x="242" y="136"/>
                  </a:lnTo>
                  <a:lnTo>
                    <a:pt x="232" y="130"/>
                  </a:lnTo>
                  <a:lnTo>
                    <a:pt x="220" y="128"/>
                  </a:lnTo>
                  <a:lnTo>
                    <a:pt x="220" y="128"/>
                  </a:lnTo>
                  <a:lnTo>
                    <a:pt x="206" y="130"/>
                  </a:lnTo>
                  <a:lnTo>
                    <a:pt x="192" y="136"/>
                  </a:lnTo>
                  <a:lnTo>
                    <a:pt x="184" y="144"/>
                  </a:lnTo>
                  <a:lnTo>
                    <a:pt x="178" y="156"/>
                  </a:lnTo>
                  <a:lnTo>
                    <a:pt x="174" y="168"/>
                  </a:lnTo>
                  <a:lnTo>
                    <a:pt x="170" y="182"/>
                  </a:lnTo>
                  <a:lnTo>
                    <a:pt x="170" y="212"/>
                  </a:lnTo>
                  <a:lnTo>
                    <a:pt x="170" y="490"/>
                  </a:lnTo>
                  <a:lnTo>
                    <a:pt x="0" y="490"/>
                  </a:lnTo>
                  <a:lnTo>
                    <a:pt x="0" y="10"/>
                  </a:lnTo>
                  <a:close/>
                </a:path>
              </a:pathLst>
            </a:custGeom>
            <a:solidFill>
              <a:srgbClr val="6DB4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3069" name="Freeform 77"/>
            <p:cNvSpPr>
              <a:spLocks/>
            </p:cNvSpPr>
            <p:nvPr userDrawn="1"/>
          </p:nvSpPr>
          <p:spPr bwMode="black">
            <a:xfrm>
              <a:off x="2019" y="564"/>
              <a:ext cx="88" cy="180"/>
            </a:xfrm>
            <a:custGeom>
              <a:avLst/>
              <a:gdLst>
                <a:gd name="T0" fmla="*/ 232 w 320"/>
                <a:gd name="T1" fmla="*/ 160 h 652"/>
                <a:gd name="T2" fmla="*/ 320 w 320"/>
                <a:gd name="T3" fmla="*/ 160 h 652"/>
                <a:gd name="T4" fmla="*/ 320 w 320"/>
                <a:gd name="T5" fmla="*/ 282 h 652"/>
                <a:gd name="T6" fmla="*/ 234 w 320"/>
                <a:gd name="T7" fmla="*/ 282 h 652"/>
                <a:gd name="T8" fmla="*/ 234 w 320"/>
                <a:gd name="T9" fmla="*/ 448 h 652"/>
                <a:gd name="T10" fmla="*/ 234 w 320"/>
                <a:gd name="T11" fmla="*/ 448 h 652"/>
                <a:gd name="T12" fmla="*/ 234 w 320"/>
                <a:gd name="T13" fmla="*/ 472 h 652"/>
                <a:gd name="T14" fmla="*/ 234 w 320"/>
                <a:gd name="T15" fmla="*/ 482 h 652"/>
                <a:gd name="T16" fmla="*/ 238 w 320"/>
                <a:gd name="T17" fmla="*/ 492 h 652"/>
                <a:gd name="T18" fmla="*/ 242 w 320"/>
                <a:gd name="T19" fmla="*/ 500 h 652"/>
                <a:gd name="T20" fmla="*/ 248 w 320"/>
                <a:gd name="T21" fmla="*/ 504 h 652"/>
                <a:gd name="T22" fmla="*/ 258 w 320"/>
                <a:gd name="T23" fmla="*/ 508 h 652"/>
                <a:gd name="T24" fmla="*/ 270 w 320"/>
                <a:gd name="T25" fmla="*/ 510 h 652"/>
                <a:gd name="T26" fmla="*/ 270 w 320"/>
                <a:gd name="T27" fmla="*/ 510 h 652"/>
                <a:gd name="T28" fmla="*/ 282 w 320"/>
                <a:gd name="T29" fmla="*/ 510 h 652"/>
                <a:gd name="T30" fmla="*/ 296 w 320"/>
                <a:gd name="T31" fmla="*/ 508 h 652"/>
                <a:gd name="T32" fmla="*/ 320 w 320"/>
                <a:gd name="T33" fmla="*/ 502 h 652"/>
                <a:gd name="T34" fmla="*/ 320 w 320"/>
                <a:gd name="T35" fmla="*/ 636 h 652"/>
                <a:gd name="T36" fmla="*/ 320 w 320"/>
                <a:gd name="T37" fmla="*/ 636 h 652"/>
                <a:gd name="T38" fmla="*/ 288 w 320"/>
                <a:gd name="T39" fmla="*/ 644 h 652"/>
                <a:gd name="T40" fmla="*/ 254 w 320"/>
                <a:gd name="T41" fmla="*/ 648 h 652"/>
                <a:gd name="T42" fmla="*/ 224 w 320"/>
                <a:gd name="T43" fmla="*/ 652 h 652"/>
                <a:gd name="T44" fmla="*/ 202 w 320"/>
                <a:gd name="T45" fmla="*/ 652 h 652"/>
                <a:gd name="T46" fmla="*/ 202 w 320"/>
                <a:gd name="T47" fmla="*/ 652 h 652"/>
                <a:gd name="T48" fmla="*/ 188 w 320"/>
                <a:gd name="T49" fmla="*/ 652 h 652"/>
                <a:gd name="T50" fmla="*/ 174 w 320"/>
                <a:gd name="T51" fmla="*/ 650 h 652"/>
                <a:gd name="T52" fmla="*/ 160 w 320"/>
                <a:gd name="T53" fmla="*/ 646 h 652"/>
                <a:gd name="T54" fmla="*/ 146 w 320"/>
                <a:gd name="T55" fmla="*/ 640 h 652"/>
                <a:gd name="T56" fmla="*/ 132 w 320"/>
                <a:gd name="T57" fmla="*/ 632 h 652"/>
                <a:gd name="T58" fmla="*/ 120 w 320"/>
                <a:gd name="T59" fmla="*/ 624 h 652"/>
                <a:gd name="T60" fmla="*/ 108 w 320"/>
                <a:gd name="T61" fmla="*/ 614 h 652"/>
                <a:gd name="T62" fmla="*/ 96 w 320"/>
                <a:gd name="T63" fmla="*/ 602 h 652"/>
                <a:gd name="T64" fmla="*/ 96 w 320"/>
                <a:gd name="T65" fmla="*/ 602 h 652"/>
                <a:gd name="T66" fmla="*/ 86 w 320"/>
                <a:gd name="T67" fmla="*/ 586 h 652"/>
                <a:gd name="T68" fmla="*/ 78 w 320"/>
                <a:gd name="T69" fmla="*/ 570 h 652"/>
                <a:gd name="T70" fmla="*/ 72 w 320"/>
                <a:gd name="T71" fmla="*/ 554 h 652"/>
                <a:gd name="T72" fmla="*/ 68 w 320"/>
                <a:gd name="T73" fmla="*/ 538 h 652"/>
                <a:gd name="T74" fmla="*/ 66 w 320"/>
                <a:gd name="T75" fmla="*/ 520 h 652"/>
                <a:gd name="T76" fmla="*/ 64 w 320"/>
                <a:gd name="T77" fmla="*/ 502 h 652"/>
                <a:gd name="T78" fmla="*/ 64 w 320"/>
                <a:gd name="T79" fmla="*/ 464 h 652"/>
                <a:gd name="T80" fmla="*/ 64 w 320"/>
                <a:gd name="T81" fmla="*/ 282 h 652"/>
                <a:gd name="T82" fmla="*/ 0 w 320"/>
                <a:gd name="T83" fmla="*/ 282 h 652"/>
                <a:gd name="T84" fmla="*/ 0 w 320"/>
                <a:gd name="T85" fmla="*/ 160 h 652"/>
                <a:gd name="T86" fmla="*/ 72 w 320"/>
                <a:gd name="T87" fmla="*/ 160 h 652"/>
                <a:gd name="T88" fmla="*/ 74 w 320"/>
                <a:gd name="T89" fmla="*/ 62 h 652"/>
                <a:gd name="T90" fmla="*/ 232 w 320"/>
                <a:gd name="T91" fmla="*/ 0 h 652"/>
                <a:gd name="T92" fmla="*/ 232 w 320"/>
                <a:gd name="T93" fmla="*/ 160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20" h="652">
                  <a:moveTo>
                    <a:pt x="232" y="160"/>
                  </a:moveTo>
                  <a:lnTo>
                    <a:pt x="320" y="160"/>
                  </a:lnTo>
                  <a:lnTo>
                    <a:pt x="320" y="282"/>
                  </a:lnTo>
                  <a:lnTo>
                    <a:pt x="234" y="282"/>
                  </a:lnTo>
                  <a:lnTo>
                    <a:pt x="234" y="448"/>
                  </a:lnTo>
                  <a:lnTo>
                    <a:pt x="234" y="448"/>
                  </a:lnTo>
                  <a:lnTo>
                    <a:pt x="234" y="472"/>
                  </a:lnTo>
                  <a:lnTo>
                    <a:pt x="234" y="482"/>
                  </a:lnTo>
                  <a:lnTo>
                    <a:pt x="238" y="492"/>
                  </a:lnTo>
                  <a:lnTo>
                    <a:pt x="242" y="500"/>
                  </a:lnTo>
                  <a:lnTo>
                    <a:pt x="248" y="504"/>
                  </a:lnTo>
                  <a:lnTo>
                    <a:pt x="258" y="508"/>
                  </a:lnTo>
                  <a:lnTo>
                    <a:pt x="270" y="510"/>
                  </a:lnTo>
                  <a:lnTo>
                    <a:pt x="270" y="510"/>
                  </a:lnTo>
                  <a:lnTo>
                    <a:pt x="282" y="510"/>
                  </a:lnTo>
                  <a:lnTo>
                    <a:pt x="296" y="508"/>
                  </a:lnTo>
                  <a:lnTo>
                    <a:pt x="320" y="502"/>
                  </a:lnTo>
                  <a:lnTo>
                    <a:pt x="320" y="636"/>
                  </a:lnTo>
                  <a:lnTo>
                    <a:pt x="320" y="636"/>
                  </a:lnTo>
                  <a:lnTo>
                    <a:pt x="288" y="644"/>
                  </a:lnTo>
                  <a:lnTo>
                    <a:pt x="254" y="648"/>
                  </a:lnTo>
                  <a:lnTo>
                    <a:pt x="224" y="652"/>
                  </a:lnTo>
                  <a:lnTo>
                    <a:pt x="202" y="652"/>
                  </a:lnTo>
                  <a:lnTo>
                    <a:pt x="202" y="652"/>
                  </a:lnTo>
                  <a:lnTo>
                    <a:pt x="188" y="652"/>
                  </a:lnTo>
                  <a:lnTo>
                    <a:pt x="174" y="650"/>
                  </a:lnTo>
                  <a:lnTo>
                    <a:pt x="160" y="646"/>
                  </a:lnTo>
                  <a:lnTo>
                    <a:pt x="146" y="640"/>
                  </a:lnTo>
                  <a:lnTo>
                    <a:pt x="132" y="632"/>
                  </a:lnTo>
                  <a:lnTo>
                    <a:pt x="120" y="624"/>
                  </a:lnTo>
                  <a:lnTo>
                    <a:pt x="108" y="614"/>
                  </a:lnTo>
                  <a:lnTo>
                    <a:pt x="96" y="602"/>
                  </a:lnTo>
                  <a:lnTo>
                    <a:pt x="96" y="602"/>
                  </a:lnTo>
                  <a:lnTo>
                    <a:pt x="86" y="586"/>
                  </a:lnTo>
                  <a:lnTo>
                    <a:pt x="78" y="570"/>
                  </a:lnTo>
                  <a:lnTo>
                    <a:pt x="72" y="554"/>
                  </a:lnTo>
                  <a:lnTo>
                    <a:pt x="68" y="538"/>
                  </a:lnTo>
                  <a:lnTo>
                    <a:pt x="66" y="520"/>
                  </a:lnTo>
                  <a:lnTo>
                    <a:pt x="64" y="502"/>
                  </a:lnTo>
                  <a:lnTo>
                    <a:pt x="64" y="464"/>
                  </a:lnTo>
                  <a:lnTo>
                    <a:pt x="64" y="282"/>
                  </a:lnTo>
                  <a:lnTo>
                    <a:pt x="0" y="282"/>
                  </a:lnTo>
                  <a:lnTo>
                    <a:pt x="0" y="160"/>
                  </a:lnTo>
                  <a:lnTo>
                    <a:pt x="72" y="160"/>
                  </a:lnTo>
                  <a:lnTo>
                    <a:pt x="74" y="62"/>
                  </a:lnTo>
                  <a:lnTo>
                    <a:pt x="232" y="0"/>
                  </a:lnTo>
                  <a:lnTo>
                    <a:pt x="232" y="160"/>
                  </a:lnTo>
                  <a:close/>
                </a:path>
              </a:pathLst>
            </a:custGeom>
            <a:solidFill>
              <a:srgbClr val="6DB4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3070" name="Freeform 78"/>
            <p:cNvSpPr>
              <a:spLocks/>
            </p:cNvSpPr>
            <p:nvPr userDrawn="1"/>
          </p:nvSpPr>
          <p:spPr bwMode="black">
            <a:xfrm>
              <a:off x="1536" y="202"/>
              <a:ext cx="268" cy="267"/>
            </a:xfrm>
            <a:custGeom>
              <a:avLst/>
              <a:gdLst>
                <a:gd name="T0" fmla="*/ 238 w 970"/>
                <a:gd name="T1" fmla="*/ 728 h 964"/>
                <a:gd name="T2" fmla="*/ 238 w 970"/>
                <a:gd name="T3" fmla="*/ 0 h 964"/>
                <a:gd name="T4" fmla="*/ 0 w 970"/>
                <a:gd name="T5" fmla="*/ 0 h 964"/>
                <a:gd name="T6" fmla="*/ 0 w 970"/>
                <a:gd name="T7" fmla="*/ 964 h 964"/>
                <a:gd name="T8" fmla="*/ 970 w 970"/>
                <a:gd name="T9" fmla="*/ 964 h 964"/>
                <a:gd name="T10" fmla="*/ 970 w 970"/>
                <a:gd name="T11" fmla="*/ 728 h 964"/>
                <a:gd name="T12" fmla="*/ 238 w 970"/>
                <a:gd name="T13" fmla="*/ 728 h 964"/>
                <a:gd name="T14" fmla="*/ 238 w 970"/>
                <a:gd name="T15" fmla="*/ 728 h 9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70" h="964">
                  <a:moveTo>
                    <a:pt x="238" y="728"/>
                  </a:moveTo>
                  <a:lnTo>
                    <a:pt x="238" y="0"/>
                  </a:lnTo>
                  <a:lnTo>
                    <a:pt x="0" y="0"/>
                  </a:lnTo>
                  <a:lnTo>
                    <a:pt x="0" y="964"/>
                  </a:lnTo>
                  <a:lnTo>
                    <a:pt x="970" y="964"/>
                  </a:lnTo>
                  <a:lnTo>
                    <a:pt x="970" y="728"/>
                  </a:lnTo>
                  <a:lnTo>
                    <a:pt x="238" y="728"/>
                  </a:lnTo>
                  <a:lnTo>
                    <a:pt x="238" y="728"/>
                  </a:lnTo>
                  <a:close/>
                </a:path>
              </a:pathLst>
            </a:custGeom>
            <a:solidFill>
              <a:srgbClr val="6DB4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3071" name="Freeform 79"/>
            <p:cNvSpPr>
              <a:spLocks/>
            </p:cNvSpPr>
            <p:nvPr userDrawn="1"/>
          </p:nvSpPr>
          <p:spPr bwMode="black">
            <a:xfrm>
              <a:off x="1609" y="357"/>
              <a:ext cx="39" cy="39"/>
            </a:xfrm>
            <a:custGeom>
              <a:avLst/>
              <a:gdLst>
                <a:gd name="T0" fmla="*/ 0 w 142"/>
                <a:gd name="T1" fmla="*/ 0 h 140"/>
                <a:gd name="T2" fmla="*/ 0 w 142"/>
                <a:gd name="T3" fmla="*/ 18 h 140"/>
                <a:gd name="T4" fmla="*/ 0 w 142"/>
                <a:gd name="T5" fmla="*/ 18 h 140"/>
                <a:gd name="T6" fmla="*/ 22 w 142"/>
                <a:gd name="T7" fmla="*/ 24 h 140"/>
                <a:gd name="T8" fmla="*/ 44 w 142"/>
                <a:gd name="T9" fmla="*/ 32 h 140"/>
                <a:gd name="T10" fmla="*/ 64 w 142"/>
                <a:gd name="T11" fmla="*/ 44 h 140"/>
                <a:gd name="T12" fmla="*/ 80 w 142"/>
                <a:gd name="T13" fmla="*/ 60 h 140"/>
                <a:gd name="T14" fmla="*/ 96 w 142"/>
                <a:gd name="T15" fmla="*/ 76 h 140"/>
                <a:gd name="T16" fmla="*/ 108 w 142"/>
                <a:gd name="T17" fmla="*/ 96 h 140"/>
                <a:gd name="T18" fmla="*/ 118 w 142"/>
                <a:gd name="T19" fmla="*/ 116 h 140"/>
                <a:gd name="T20" fmla="*/ 124 w 142"/>
                <a:gd name="T21" fmla="*/ 140 h 140"/>
                <a:gd name="T22" fmla="*/ 142 w 142"/>
                <a:gd name="T23" fmla="*/ 140 h 140"/>
                <a:gd name="T24" fmla="*/ 142 w 142"/>
                <a:gd name="T25" fmla="*/ 140 h 140"/>
                <a:gd name="T26" fmla="*/ 134 w 142"/>
                <a:gd name="T27" fmla="*/ 114 h 140"/>
                <a:gd name="T28" fmla="*/ 124 w 142"/>
                <a:gd name="T29" fmla="*/ 88 h 140"/>
                <a:gd name="T30" fmla="*/ 110 w 142"/>
                <a:gd name="T31" fmla="*/ 66 h 140"/>
                <a:gd name="T32" fmla="*/ 94 w 142"/>
                <a:gd name="T33" fmla="*/ 46 h 140"/>
                <a:gd name="T34" fmla="*/ 74 w 142"/>
                <a:gd name="T35" fmla="*/ 30 h 140"/>
                <a:gd name="T36" fmla="*/ 50 w 142"/>
                <a:gd name="T37" fmla="*/ 16 h 140"/>
                <a:gd name="T38" fmla="*/ 26 w 142"/>
                <a:gd name="T39" fmla="*/ 6 h 140"/>
                <a:gd name="T40" fmla="*/ 0 w 142"/>
                <a:gd name="T41" fmla="*/ 0 h 140"/>
                <a:gd name="T42" fmla="*/ 0 w 142"/>
                <a:gd name="T43" fmla="*/ 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42" h="140">
                  <a:moveTo>
                    <a:pt x="0" y="0"/>
                  </a:moveTo>
                  <a:lnTo>
                    <a:pt x="0" y="18"/>
                  </a:lnTo>
                  <a:lnTo>
                    <a:pt x="0" y="18"/>
                  </a:lnTo>
                  <a:lnTo>
                    <a:pt x="22" y="24"/>
                  </a:lnTo>
                  <a:lnTo>
                    <a:pt x="44" y="32"/>
                  </a:lnTo>
                  <a:lnTo>
                    <a:pt x="64" y="44"/>
                  </a:lnTo>
                  <a:lnTo>
                    <a:pt x="80" y="60"/>
                  </a:lnTo>
                  <a:lnTo>
                    <a:pt x="96" y="76"/>
                  </a:lnTo>
                  <a:lnTo>
                    <a:pt x="108" y="96"/>
                  </a:lnTo>
                  <a:lnTo>
                    <a:pt x="118" y="116"/>
                  </a:lnTo>
                  <a:lnTo>
                    <a:pt x="124" y="140"/>
                  </a:lnTo>
                  <a:lnTo>
                    <a:pt x="142" y="140"/>
                  </a:lnTo>
                  <a:lnTo>
                    <a:pt x="142" y="140"/>
                  </a:lnTo>
                  <a:lnTo>
                    <a:pt x="134" y="114"/>
                  </a:lnTo>
                  <a:lnTo>
                    <a:pt x="124" y="88"/>
                  </a:lnTo>
                  <a:lnTo>
                    <a:pt x="110" y="66"/>
                  </a:lnTo>
                  <a:lnTo>
                    <a:pt x="94" y="46"/>
                  </a:lnTo>
                  <a:lnTo>
                    <a:pt x="74" y="30"/>
                  </a:lnTo>
                  <a:lnTo>
                    <a:pt x="50" y="16"/>
                  </a:lnTo>
                  <a:lnTo>
                    <a:pt x="26" y="6"/>
                  </a:lnTo>
                  <a:lnTo>
                    <a:pt x="0" y="0"/>
                  </a:lnTo>
                  <a:lnTo>
                    <a:pt x="0" y="0"/>
                  </a:lnTo>
                  <a:close/>
                </a:path>
              </a:pathLst>
            </a:custGeom>
            <a:solidFill>
              <a:srgbClr val="00ADE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3072" name="Freeform 80"/>
            <p:cNvSpPr>
              <a:spLocks/>
            </p:cNvSpPr>
            <p:nvPr userDrawn="1"/>
          </p:nvSpPr>
          <p:spPr bwMode="black">
            <a:xfrm>
              <a:off x="1609" y="308"/>
              <a:ext cx="88" cy="88"/>
            </a:xfrm>
            <a:custGeom>
              <a:avLst/>
              <a:gdLst>
                <a:gd name="T0" fmla="*/ 0 w 320"/>
                <a:gd name="T1" fmla="*/ 0 h 316"/>
                <a:gd name="T2" fmla="*/ 0 w 320"/>
                <a:gd name="T3" fmla="*/ 52 h 316"/>
                <a:gd name="T4" fmla="*/ 0 w 320"/>
                <a:gd name="T5" fmla="*/ 52 h 316"/>
                <a:gd name="T6" fmla="*/ 26 w 320"/>
                <a:gd name="T7" fmla="*/ 56 h 316"/>
                <a:gd name="T8" fmla="*/ 52 w 320"/>
                <a:gd name="T9" fmla="*/ 60 h 316"/>
                <a:gd name="T10" fmla="*/ 76 w 320"/>
                <a:gd name="T11" fmla="*/ 68 h 316"/>
                <a:gd name="T12" fmla="*/ 100 w 320"/>
                <a:gd name="T13" fmla="*/ 78 h 316"/>
                <a:gd name="T14" fmla="*/ 122 w 320"/>
                <a:gd name="T15" fmla="*/ 90 h 316"/>
                <a:gd name="T16" fmla="*/ 142 w 320"/>
                <a:gd name="T17" fmla="*/ 104 h 316"/>
                <a:gd name="T18" fmla="*/ 162 w 320"/>
                <a:gd name="T19" fmla="*/ 118 h 316"/>
                <a:gd name="T20" fmla="*/ 182 w 320"/>
                <a:gd name="T21" fmla="*/ 136 h 316"/>
                <a:gd name="T22" fmla="*/ 198 w 320"/>
                <a:gd name="T23" fmla="*/ 154 h 316"/>
                <a:gd name="T24" fmla="*/ 214 w 320"/>
                <a:gd name="T25" fmla="*/ 174 h 316"/>
                <a:gd name="T26" fmla="*/ 228 w 320"/>
                <a:gd name="T27" fmla="*/ 194 h 316"/>
                <a:gd name="T28" fmla="*/ 238 w 320"/>
                <a:gd name="T29" fmla="*/ 216 h 316"/>
                <a:gd name="T30" fmla="*/ 248 w 320"/>
                <a:gd name="T31" fmla="*/ 240 h 316"/>
                <a:gd name="T32" fmla="*/ 256 w 320"/>
                <a:gd name="T33" fmla="*/ 264 h 316"/>
                <a:gd name="T34" fmla="*/ 262 w 320"/>
                <a:gd name="T35" fmla="*/ 290 h 316"/>
                <a:gd name="T36" fmla="*/ 266 w 320"/>
                <a:gd name="T37" fmla="*/ 316 h 316"/>
                <a:gd name="T38" fmla="*/ 320 w 320"/>
                <a:gd name="T39" fmla="*/ 316 h 316"/>
                <a:gd name="T40" fmla="*/ 320 w 320"/>
                <a:gd name="T41" fmla="*/ 316 h 316"/>
                <a:gd name="T42" fmla="*/ 316 w 320"/>
                <a:gd name="T43" fmla="*/ 284 h 316"/>
                <a:gd name="T44" fmla="*/ 308 w 320"/>
                <a:gd name="T45" fmla="*/ 254 h 316"/>
                <a:gd name="T46" fmla="*/ 300 w 320"/>
                <a:gd name="T47" fmla="*/ 224 h 316"/>
                <a:gd name="T48" fmla="*/ 288 w 320"/>
                <a:gd name="T49" fmla="*/ 196 h 316"/>
                <a:gd name="T50" fmla="*/ 274 w 320"/>
                <a:gd name="T51" fmla="*/ 168 h 316"/>
                <a:gd name="T52" fmla="*/ 258 w 320"/>
                <a:gd name="T53" fmla="*/ 144 h 316"/>
                <a:gd name="T54" fmla="*/ 240 w 320"/>
                <a:gd name="T55" fmla="*/ 120 h 316"/>
                <a:gd name="T56" fmla="*/ 218 w 320"/>
                <a:gd name="T57" fmla="*/ 98 h 316"/>
                <a:gd name="T58" fmla="*/ 196 w 320"/>
                <a:gd name="T59" fmla="*/ 78 h 316"/>
                <a:gd name="T60" fmla="*/ 172 w 320"/>
                <a:gd name="T61" fmla="*/ 60 h 316"/>
                <a:gd name="T62" fmla="*/ 146 w 320"/>
                <a:gd name="T63" fmla="*/ 44 h 316"/>
                <a:gd name="T64" fmla="*/ 120 w 320"/>
                <a:gd name="T65" fmla="*/ 30 h 316"/>
                <a:gd name="T66" fmla="*/ 92 w 320"/>
                <a:gd name="T67" fmla="*/ 18 h 316"/>
                <a:gd name="T68" fmla="*/ 62 w 320"/>
                <a:gd name="T69" fmla="*/ 8 h 316"/>
                <a:gd name="T70" fmla="*/ 32 w 320"/>
                <a:gd name="T71" fmla="*/ 2 h 316"/>
                <a:gd name="T72" fmla="*/ 0 w 320"/>
                <a:gd name="T73" fmla="*/ 0 h 316"/>
                <a:gd name="T74" fmla="*/ 0 w 320"/>
                <a:gd name="T75" fmla="*/ 0 h 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0" h="316">
                  <a:moveTo>
                    <a:pt x="0" y="0"/>
                  </a:moveTo>
                  <a:lnTo>
                    <a:pt x="0" y="52"/>
                  </a:lnTo>
                  <a:lnTo>
                    <a:pt x="0" y="52"/>
                  </a:lnTo>
                  <a:lnTo>
                    <a:pt x="26" y="56"/>
                  </a:lnTo>
                  <a:lnTo>
                    <a:pt x="52" y="60"/>
                  </a:lnTo>
                  <a:lnTo>
                    <a:pt x="76" y="68"/>
                  </a:lnTo>
                  <a:lnTo>
                    <a:pt x="100" y="78"/>
                  </a:lnTo>
                  <a:lnTo>
                    <a:pt x="122" y="90"/>
                  </a:lnTo>
                  <a:lnTo>
                    <a:pt x="142" y="104"/>
                  </a:lnTo>
                  <a:lnTo>
                    <a:pt x="162" y="118"/>
                  </a:lnTo>
                  <a:lnTo>
                    <a:pt x="182" y="136"/>
                  </a:lnTo>
                  <a:lnTo>
                    <a:pt x="198" y="154"/>
                  </a:lnTo>
                  <a:lnTo>
                    <a:pt x="214" y="174"/>
                  </a:lnTo>
                  <a:lnTo>
                    <a:pt x="228" y="194"/>
                  </a:lnTo>
                  <a:lnTo>
                    <a:pt x="238" y="216"/>
                  </a:lnTo>
                  <a:lnTo>
                    <a:pt x="248" y="240"/>
                  </a:lnTo>
                  <a:lnTo>
                    <a:pt x="256" y="264"/>
                  </a:lnTo>
                  <a:lnTo>
                    <a:pt x="262" y="290"/>
                  </a:lnTo>
                  <a:lnTo>
                    <a:pt x="266" y="316"/>
                  </a:lnTo>
                  <a:lnTo>
                    <a:pt x="320" y="316"/>
                  </a:lnTo>
                  <a:lnTo>
                    <a:pt x="320" y="316"/>
                  </a:lnTo>
                  <a:lnTo>
                    <a:pt x="316" y="284"/>
                  </a:lnTo>
                  <a:lnTo>
                    <a:pt x="308" y="254"/>
                  </a:lnTo>
                  <a:lnTo>
                    <a:pt x="300" y="224"/>
                  </a:lnTo>
                  <a:lnTo>
                    <a:pt x="288" y="196"/>
                  </a:lnTo>
                  <a:lnTo>
                    <a:pt x="274" y="168"/>
                  </a:lnTo>
                  <a:lnTo>
                    <a:pt x="258" y="144"/>
                  </a:lnTo>
                  <a:lnTo>
                    <a:pt x="240" y="120"/>
                  </a:lnTo>
                  <a:lnTo>
                    <a:pt x="218" y="98"/>
                  </a:lnTo>
                  <a:lnTo>
                    <a:pt x="196" y="78"/>
                  </a:lnTo>
                  <a:lnTo>
                    <a:pt x="172" y="60"/>
                  </a:lnTo>
                  <a:lnTo>
                    <a:pt x="146" y="44"/>
                  </a:lnTo>
                  <a:lnTo>
                    <a:pt x="120" y="30"/>
                  </a:lnTo>
                  <a:lnTo>
                    <a:pt x="92" y="18"/>
                  </a:lnTo>
                  <a:lnTo>
                    <a:pt x="62" y="8"/>
                  </a:lnTo>
                  <a:lnTo>
                    <a:pt x="32" y="2"/>
                  </a:lnTo>
                  <a:lnTo>
                    <a:pt x="0" y="0"/>
                  </a:lnTo>
                  <a:lnTo>
                    <a:pt x="0" y="0"/>
                  </a:lnTo>
                  <a:close/>
                </a:path>
              </a:pathLst>
            </a:custGeom>
            <a:solidFill>
              <a:srgbClr val="00ADE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3073" name="Freeform 81"/>
            <p:cNvSpPr>
              <a:spLocks/>
            </p:cNvSpPr>
            <p:nvPr userDrawn="1"/>
          </p:nvSpPr>
          <p:spPr bwMode="black">
            <a:xfrm>
              <a:off x="1609" y="259"/>
              <a:ext cx="137" cy="137"/>
            </a:xfrm>
            <a:custGeom>
              <a:avLst/>
              <a:gdLst>
                <a:gd name="T0" fmla="*/ 0 w 496"/>
                <a:gd name="T1" fmla="*/ 0 h 494"/>
                <a:gd name="T2" fmla="*/ 0 w 496"/>
                <a:gd name="T3" fmla="*/ 88 h 494"/>
                <a:gd name="T4" fmla="*/ 0 w 496"/>
                <a:gd name="T5" fmla="*/ 88 h 494"/>
                <a:gd name="T6" fmla="*/ 40 w 496"/>
                <a:gd name="T7" fmla="*/ 92 h 494"/>
                <a:gd name="T8" fmla="*/ 80 w 496"/>
                <a:gd name="T9" fmla="*/ 100 h 494"/>
                <a:gd name="T10" fmla="*/ 118 w 496"/>
                <a:gd name="T11" fmla="*/ 112 h 494"/>
                <a:gd name="T12" fmla="*/ 154 w 496"/>
                <a:gd name="T13" fmla="*/ 126 h 494"/>
                <a:gd name="T14" fmla="*/ 188 w 496"/>
                <a:gd name="T15" fmla="*/ 144 h 494"/>
                <a:gd name="T16" fmla="*/ 222 w 496"/>
                <a:gd name="T17" fmla="*/ 164 h 494"/>
                <a:gd name="T18" fmla="*/ 252 w 496"/>
                <a:gd name="T19" fmla="*/ 188 h 494"/>
                <a:gd name="T20" fmla="*/ 282 w 496"/>
                <a:gd name="T21" fmla="*/ 214 h 494"/>
                <a:gd name="T22" fmla="*/ 308 w 496"/>
                <a:gd name="T23" fmla="*/ 242 h 494"/>
                <a:gd name="T24" fmla="*/ 330 w 496"/>
                <a:gd name="T25" fmla="*/ 272 h 494"/>
                <a:gd name="T26" fmla="*/ 352 w 496"/>
                <a:gd name="T27" fmla="*/ 304 h 494"/>
                <a:gd name="T28" fmla="*/ 370 w 496"/>
                <a:gd name="T29" fmla="*/ 340 h 494"/>
                <a:gd name="T30" fmla="*/ 384 w 496"/>
                <a:gd name="T31" fmla="*/ 376 h 494"/>
                <a:gd name="T32" fmla="*/ 396 w 496"/>
                <a:gd name="T33" fmla="*/ 414 h 494"/>
                <a:gd name="T34" fmla="*/ 404 w 496"/>
                <a:gd name="T35" fmla="*/ 452 h 494"/>
                <a:gd name="T36" fmla="*/ 408 w 496"/>
                <a:gd name="T37" fmla="*/ 494 h 494"/>
                <a:gd name="T38" fmla="*/ 496 w 496"/>
                <a:gd name="T39" fmla="*/ 494 h 494"/>
                <a:gd name="T40" fmla="*/ 496 w 496"/>
                <a:gd name="T41" fmla="*/ 494 h 494"/>
                <a:gd name="T42" fmla="*/ 492 w 496"/>
                <a:gd name="T43" fmla="*/ 444 h 494"/>
                <a:gd name="T44" fmla="*/ 482 w 496"/>
                <a:gd name="T45" fmla="*/ 396 h 494"/>
                <a:gd name="T46" fmla="*/ 468 w 496"/>
                <a:gd name="T47" fmla="*/ 350 h 494"/>
                <a:gd name="T48" fmla="*/ 452 w 496"/>
                <a:gd name="T49" fmla="*/ 304 h 494"/>
                <a:gd name="T50" fmla="*/ 430 w 496"/>
                <a:gd name="T51" fmla="*/ 262 h 494"/>
                <a:gd name="T52" fmla="*/ 404 w 496"/>
                <a:gd name="T53" fmla="*/ 222 h 494"/>
                <a:gd name="T54" fmla="*/ 376 w 496"/>
                <a:gd name="T55" fmla="*/ 186 h 494"/>
                <a:gd name="T56" fmla="*/ 344 w 496"/>
                <a:gd name="T57" fmla="*/ 150 h 494"/>
                <a:gd name="T58" fmla="*/ 308 w 496"/>
                <a:gd name="T59" fmla="*/ 118 h 494"/>
                <a:gd name="T60" fmla="*/ 272 w 496"/>
                <a:gd name="T61" fmla="*/ 90 h 494"/>
                <a:gd name="T62" fmla="*/ 232 w 496"/>
                <a:gd name="T63" fmla="*/ 66 h 494"/>
                <a:gd name="T64" fmla="*/ 188 w 496"/>
                <a:gd name="T65" fmla="*/ 44 h 494"/>
                <a:gd name="T66" fmla="*/ 144 w 496"/>
                <a:gd name="T67" fmla="*/ 26 h 494"/>
                <a:gd name="T68" fmla="*/ 98 w 496"/>
                <a:gd name="T69" fmla="*/ 14 h 494"/>
                <a:gd name="T70" fmla="*/ 50 w 496"/>
                <a:gd name="T71" fmla="*/ 4 h 494"/>
                <a:gd name="T72" fmla="*/ 0 w 496"/>
                <a:gd name="T73" fmla="*/ 0 h 494"/>
                <a:gd name="T74" fmla="*/ 0 w 496"/>
                <a:gd name="T75" fmla="*/ 0 h 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96" h="494">
                  <a:moveTo>
                    <a:pt x="0" y="0"/>
                  </a:moveTo>
                  <a:lnTo>
                    <a:pt x="0" y="88"/>
                  </a:lnTo>
                  <a:lnTo>
                    <a:pt x="0" y="88"/>
                  </a:lnTo>
                  <a:lnTo>
                    <a:pt x="40" y="92"/>
                  </a:lnTo>
                  <a:lnTo>
                    <a:pt x="80" y="100"/>
                  </a:lnTo>
                  <a:lnTo>
                    <a:pt x="118" y="112"/>
                  </a:lnTo>
                  <a:lnTo>
                    <a:pt x="154" y="126"/>
                  </a:lnTo>
                  <a:lnTo>
                    <a:pt x="188" y="144"/>
                  </a:lnTo>
                  <a:lnTo>
                    <a:pt x="222" y="164"/>
                  </a:lnTo>
                  <a:lnTo>
                    <a:pt x="252" y="188"/>
                  </a:lnTo>
                  <a:lnTo>
                    <a:pt x="282" y="214"/>
                  </a:lnTo>
                  <a:lnTo>
                    <a:pt x="308" y="242"/>
                  </a:lnTo>
                  <a:lnTo>
                    <a:pt x="330" y="272"/>
                  </a:lnTo>
                  <a:lnTo>
                    <a:pt x="352" y="304"/>
                  </a:lnTo>
                  <a:lnTo>
                    <a:pt x="370" y="340"/>
                  </a:lnTo>
                  <a:lnTo>
                    <a:pt x="384" y="376"/>
                  </a:lnTo>
                  <a:lnTo>
                    <a:pt x="396" y="414"/>
                  </a:lnTo>
                  <a:lnTo>
                    <a:pt x="404" y="452"/>
                  </a:lnTo>
                  <a:lnTo>
                    <a:pt x="408" y="494"/>
                  </a:lnTo>
                  <a:lnTo>
                    <a:pt x="496" y="494"/>
                  </a:lnTo>
                  <a:lnTo>
                    <a:pt x="496" y="494"/>
                  </a:lnTo>
                  <a:lnTo>
                    <a:pt x="492" y="444"/>
                  </a:lnTo>
                  <a:lnTo>
                    <a:pt x="482" y="396"/>
                  </a:lnTo>
                  <a:lnTo>
                    <a:pt x="468" y="350"/>
                  </a:lnTo>
                  <a:lnTo>
                    <a:pt x="452" y="304"/>
                  </a:lnTo>
                  <a:lnTo>
                    <a:pt x="430" y="262"/>
                  </a:lnTo>
                  <a:lnTo>
                    <a:pt x="404" y="222"/>
                  </a:lnTo>
                  <a:lnTo>
                    <a:pt x="376" y="186"/>
                  </a:lnTo>
                  <a:lnTo>
                    <a:pt x="344" y="150"/>
                  </a:lnTo>
                  <a:lnTo>
                    <a:pt x="308" y="118"/>
                  </a:lnTo>
                  <a:lnTo>
                    <a:pt x="272" y="90"/>
                  </a:lnTo>
                  <a:lnTo>
                    <a:pt x="232" y="66"/>
                  </a:lnTo>
                  <a:lnTo>
                    <a:pt x="188" y="44"/>
                  </a:lnTo>
                  <a:lnTo>
                    <a:pt x="144" y="26"/>
                  </a:lnTo>
                  <a:lnTo>
                    <a:pt x="98" y="14"/>
                  </a:lnTo>
                  <a:lnTo>
                    <a:pt x="50" y="4"/>
                  </a:lnTo>
                  <a:lnTo>
                    <a:pt x="0" y="0"/>
                  </a:lnTo>
                  <a:lnTo>
                    <a:pt x="0" y="0"/>
                  </a:lnTo>
                  <a:close/>
                </a:path>
              </a:pathLst>
            </a:custGeom>
            <a:solidFill>
              <a:srgbClr val="00ADE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3074" name="Freeform 82"/>
            <p:cNvSpPr>
              <a:spLocks/>
            </p:cNvSpPr>
            <p:nvPr userDrawn="1"/>
          </p:nvSpPr>
          <p:spPr bwMode="black">
            <a:xfrm>
              <a:off x="1609" y="208"/>
              <a:ext cx="189" cy="188"/>
            </a:xfrm>
            <a:custGeom>
              <a:avLst/>
              <a:gdLst>
                <a:gd name="T0" fmla="*/ 0 w 682"/>
                <a:gd name="T1" fmla="*/ 0 h 680"/>
                <a:gd name="T2" fmla="*/ 0 w 682"/>
                <a:gd name="T3" fmla="*/ 142 h 680"/>
                <a:gd name="T4" fmla="*/ 0 w 682"/>
                <a:gd name="T5" fmla="*/ 142 h 680"/>
                <a:gd name="T6" fmla="*/ 26 w 682"/>
                <a:gd name="T7" fmla="*/ 144 h 680"/>
                <a:gd name="T8" fmla="*/ 54 w 682"/>
                <a:gd name="T9" fmla="*/ 146 h 680"/>
                <a:gd name="T10" fmla="*/ 80 w 682"/>
                <a:gd name="T11" fmla="*/ 150 h 680"/>
                <a:gd name="T12" fmla="*/ 106 w 682"/>
                <a:gd name="T13" fmla="*/ 156 h 680"/>
                <a:gd name="T14" fmla="*/ 132 w 682"/>
                <a:gd name="T15" fmla="*/ 162 h 680"/>
                <a:gd name="T16" fmla="*/ 158 w 682"/>
                <a:gd name="T17" fmla="*/ 170 h 680"/>
                <a:gd name="T18" fmla="*/ 182 w 682"/>
                <a:gd name="T19" fmla="*/ 180 h 680"/>
                <a:gd name="T20" fmla="*/ 206 w 682"/>
                <a:gd name="T21" fmla="*/ 190 h 680"/>
                <a:gd name="T22" fmla="*/ 252 w 682"/>
                <a:gd name="T23" fmla="*/ 212 h 680"/>
                <a:gd name="T24" fmla="*/ 296 w 682"/>
                <a:gd name="T25" fmla="*/ 240 h 680"/>
                <a:gd name="T26" fmla="*/ 338 w 682"/>
                <a:gd name="T27" fmla="*/ 270 h 680"/>
                <a:gd name="T28" fmla="*/ 376 w 682"/>
                <a:gd name="T29" fmla="*/ 306 h 680"/>
                <a:gd name="T30" fmla="*/ 410 w 682"/>
                <a:gd name="T31" fmla="*/ 344 h 680"/>
                <a:gd name="T32" fmla="*/ 440 w 682"/>
                <a:gd name="T33" fmla="*/ 384 h 680"/>
                <a:gd name="T34" fmla="*/ 468 w 682"/>
                <a:gd name="T35" fmla="*/ 428 h 680"/>
                <a:gd name="T36" fmla="*/ 492 w 682"/>
                <a:gd name="T37" fmla="*/ 474 h 680"/>
                <a:gd name="T38" fmla="*/ 502 w 682"/>
                <a:gd name="T39" fmla="*/ 498 h 680"/>
                <a:gd name="T40" fmla="*/ 512 w 682"/>
                <a:gd name="T41" fmla="*/ 522 h 680"/>
                <a:gd name="T42" fmla="*/ 520 w 682"/>
                <a:gd name="T43" fmla="*/ 548 h 680"/>
                <a:gd name="T44" fmla="*/ 526 w 682"/>
                <a:gd name="T45" fmla="*/ 572 h 680"/>
                <a:gd name="T46" fmla="*/ 532 w 682"/>
                <a:gd name="T47" fmla="*/ 598 h 680"/>
                <a:gd name="T48" fmla="*/ 536 w 682"/>
                <a:gd name="T49" fmla="*/ 626 h 680"/>
                <a:gd name="T50" fmla="*/ 540 w 682"/>
                <a:gd name="T51" fmla="*/ 652 h 680"/>
                <a:gd name="T52" fmla="*/ 542 w 682"/>
                <a:gd name="T53" fmla="*/ 680 h 680"/>
                <a:gd name="T54" fmla="*/ 682 w 682"/>
                <a:gd name="T55" fmla="*/ 680 h 680"/>
                <a:gd name="T56" fmla="*/ 682 w 682"/>
                <a:gd name="T57" fmla="*/ 680 h 680"/>
                <a:gd name="T58" fmla="*/ 680 w 682"/>
                <a:gd name="T59" fmla="*/ 644 h 680"/>
                <a:gd name="T60" fmla="*/ 676 w 682"/>
                <a:gd name="T61" fmla="*/ 610 h 680"/>
                <a:gd name="T62" fmla="*/ 672 w 682"/>
                <a:gd name="T63" fmla="*/ 578 h 680"/>
                <a:gd name="T64" fmla="*/ 664 w 682"/>
                <a:gd name="T65" fmla="*/ 544 h 680"/>
                <a:gd name="T66" fmla="*/ 656 w 682"/>
                <a:gd name="T67" fmla="*/ 512 h 680"/>
                <a:gd name="T68" fmla="*/ 646 w 682"/>
                <a:gd name="T69" fmla="*/ 480 h 680"/>
                <a:gd name="T70" fmla="*/ 636 w 682"/>
                <a:gd name="T71" fmla="*/ 450 h 680"/>
                <a:gd name="T72" fmla="*/ 622 w 682"/>
                <a:gd name="T73" fmla="*/ 418 h 680"/>
                <a:gd name="T74" fmla="*/ 608 w 682"/>
                <a:gd name="T75" fmla="*/ 388 h 680"/>
                <a:gd name="T76" fmla="*/ 592 w 682"/>
                <a:gd name="T77" fmla="*/ 360 h 680"/>
                <a:gd name="T78" fmla="*/ 576 w 682"/>
                <a:gd name="T79" fmla="*/ 332 h 680"/>
                <a:gd name="T80" fmla="*/ 558 w 682"/>
                <a:gd name="T81" fmla="*/ 304 h 680"/>
                <a:gd name="T82" fmla="*/ 540 w 682"/>
                <a:gd name="T83" fmla="*/ 278 h 680"/>
                <a:gd name="T84" fmla="*/ 518 w 682"/>
                <a:gd name="T85" fmla="*/ 254 h 680"/>
                <a:gd name="T86" fmla="*/ 498 w 682"/>
                <a:gd name="T87" fmla="*/ 228 h 680"/>
                <a:gd name="T88" fmla="*/ 476 w 682"/>
                <a:gd name="T89" fmla="*/ 206 h 680"/>
                <a:gd name="T90" fmla="*/ 452 w 682"/>
                <a:gd name="T91" fmla="*/ 182 h 680"/>
                <a:gd name="T92" fmla="*/ 428 w 682"/>
                <a:gd name="T93" fmla="*/ 162 h 680"/>
                <a:gd name="T94" fmla="*/ 402 w 682"/>
                <a:gd name="T95" fmla="*/ 142 h 680"/>
                <a:gd name="T96" fmla="*/ 376 w 682"/>
                <a:gd name="T97" fmla="*/ 122 h 680"/>
                <a:gd name="T98" fmla="*/ 348 w 682"/>
                <a:gd name="T99" fmla="*/ 104 h 680"/>
                <a:gd name="T100" fmla="*/ 320 w 682"/>
                <a:gd name="T101" fmla="*/ 88 h 680"/>
                <a:gd name="T102" fmla="*/ 290 w 682"/>
                <a:gd name="T103" fmla="*/ 72 h 680"/>
                <a:gd name="T104" fmla="*/ 260 w 682"/>
                <a:gd name="T105" fmla="*/ 58 h 680"/>
                <a:gd name="T106" fmla="*/ 230 w 682"/>
                <a:gd name="T107" fmla="*/ 46 h 680"/>
                <a:gd name="T108" fmla="*/ 200 w 682"/>
                <a:gd name="T109" fmla="*/ 36 h 680"/>
                <a:gd name="T110" fmla="*/ 168 w 682"/>
                <a:gd name="T111" fmla="*/ 26 h 680"/>
                <a:gd name="T112" fmla="*/ 134 w 682"/>
                <a:gd name="T113" fmla="*/ 18 h 680"/>
                <a:gd name="T114" fmla="*/ 102 w 682"/>
                <a:gd name="T115" fmla="*/ 10 h 680"/>
                <a:gd name="T116" fmla="*/ 68 w 682"/>
                <a:gd name="T117" fmla="*/ 6 h 680"/>
                <a:gd name="T118" fmla="*/ 34 w 682"/>
                <a:gd name="T119" fmla="*/ 2 h 680"/>
                <a:gd name="T120" fmla="*/ 0 w 682"/>
                <a:gd name="T121" fmla="*/ 0 h 680"/>
                <a:gd name="T122" fmla="*/ 0 w 682"/>
                <a:gd name="T123" fmla="*/ 0 h 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82" h="680">
                  <a:moveTo>
                    <a:pt x="0" y="0"/>
                  </a:moveTo>
                  <a:lnTo>
                    <a:pt x="0" y="142"/>
                  </a:lnTo>
                  <a:lnTo>
                    <a:pt x="0" y="142"/>
                  </a:lnTo>
                  <a:lnTo>
                    <a:pt x="26" y="144"/>
                  </a:lnTo>
                  <a:lnTo>
                    <a:pt x="54" y="146"/>
                  </a:lnTo>
                  <a:lnTo>
                    <a:pt x="80" y="150"/>
                  </a:lnTo>
                  <a:lnTo>
                    <a:pt x="106" y="156"/>
                  </a:lnTo>
                  <a:lnTo>
                    <a:pt x="132" y="162"/>
                  </a:lnTo>
                  <a:lnTo>
                    <a:pt x="158" y="170"/>
                  </a:lnTo>
                  <a:lnTo>
                    <a:pt x="182" y="180"/>
                  </a:lnTo>
                  <a:lnTo>
                    <a:pt x="206" y="190"/>
                  </a:lnTo>
                  <a:lnTo>
                    <a:pt x="252" y="212"/>
                  </a:lnTo>
                  <a:lnTo>
                    <a:pt x="296" y="240"/>
                  </a:lnTo>
                  <a:lnTo>
                    <a:pt x="338" y="270"/>
                  </a:lnTo>
                  <a:lnTo>
                    <a:pt x="376" y="306"/>
                  </a:lnTo>
                  <a:lnTo>
                    <a:pt x="410" y="344"/>
                  </a:lnTo>
                  <a:lnTo>
                    <a:pt x="440" y="384"/>
                  </a:lnTo>
                  <a:lnTo>
                    <a:pt x="468" y="428"/>
                  </a:lnTo>
                  <a:lnTo>
                    <a:pt x="492" y="474"/>
                  </a:lnTo>
                  <a:lnTo>
                    <a:pt x="502" y="498"/>
                  </a:lnTo>
                  <a:lnTo>
                    <a:pt x="512" y="522"/>
                  </a:lnTo>
                  <a:lnTo>
                    <a:pt x="520" y="548"/>
                  </a:lnTo>
                  <a:lnTo>
                    <a:pt x="526" y="572"/>
                  </a:lnTo>
                  <a:lnTo>
                    <a:pt x="532" y="598"/>
                  </a:lnTo>
                  <a:lnTo>
                    <a:pt x="536" y="626"/>
                  </a:lnTo>
                  <a:lnTo>
                    <a:pt x="540" y="652"/>
                  </a:lnTo>
                  <a:lnTo>
                    <a:pt x="542" y="680"/>
                  </a:lnTo>
                  <a:lnTo>
                    <a:pt x="682" y="680"/>
                  </a:lnTo>
                  <a:lnTo>
                    <a:pt x="682" y="680"/>
                  </a:lnTo>
                  <a:lnTo>
                    <a:pt x="680" y="644"/>
                  </a:lnTo>
                  <a:lnTo>
                    <a:pt x="676" y="610"/>
                  </a:lnTo>
                  <a:lnTo>
                    <a:pt x="672" y="578"/>
                  </a:lnTo>
                  <a:lnTo>
                    <a:pt x="664" y="544"/>
                  </a:lnTo>
                  <a:lnTo>
                    <a:pt x="656" y="512"/>
                  </a:lnTo>
                  <a:lnTo>
                    <a:pt x="646" y="480"/>
                  </a:lnTo>
                  <a:lnTo>
                    <a:pt x="636" y="450"/>
                  </a:lnTo>
                  <a:lnTo>
                    <a:pt x="622" y="418"/>
                  </a:lnTo>
                  <a:lnTo>
                    <a:pt x="608" y="388"/>
                  </a:lnTo>
                  <a:lnTo>
                    <a:pt x="592" y="360"/>
                  </a:lnTo>
                  <a:lnTo>
                    <a:pt x="576" y="332"/>
                  </a:lnTo>
                  <a:lnTo>
                    <a:pt x="558" y="304"/>
                  </a:lnTo>
                  <a:lnTo>
                    <a:pt x="540" y="278"/>
                  </a:lnTo>
                  <a:lnTo>
                    <a:pt x="518" y="254"/>
                  </a:lnTo>
                  <a:lnTo>
                    <a:pt x="498" y="228"/>
                  </a:lnTo>
                  <a:lnTo>
                    <a:pt x="476" y="206"/>
                  </a:lnTo>
                  <a:lnTo>
                    <a:pt x="452" y="182"/>
                  </a:lnTo>
                  <a:lnTo>
                    <a:pt x="428" y="162"/>
                  </a:lnTo>
                  <a:lnTo>
                    <a:pt x="402" y="142"/>
                  </a:lnTo>
                  <a:lnTo>
                    <a:pt x="376" y="122"/>
                  </a:lnTo>
                  <a:lnTo>
                    <a:pt x="348" y="104"/>
                  </a:lnTo>
                  <a:lnTo>
                    <a:pt x="320" y="88"/>
                  </a:lnTo>
                  <a:lnTo>
                    <a:pt x="290" y="72"/>
                  </a:lnTo>
                  <a:lnTo>
                    <a:pt x="260" y="58"/>
                  </a:lnTo>
                  <a:lnTo>
                    <a:pt x="230" y="46"/>
                  </a:lnTo>
                  <a:lnTo>
                    <a:pt x="200" y="36"/>
                  </a:lnTo>
                  <a:lnTo>
                    <a:pt x="168" y="26"/>
                  </a:lnTo>
                  <a:lnTo>
                    <a:pt x="134" y="18"/>
                  </a:lnTo>
                  <a:lnTo>
                    <a:pt x="102" y="10"/>
                  </a:lnTo>
                  <a:lnTo>
                    <a:pt x="68" y="6"/>
                  </a:lnTo>
                  <a:lnTo>
                    <a:pt x="34" y="2"/>
                  </a:lnTo>
                  <a:lnTo>
                    <a:pt x="0" y="0"/>
                  </a:lnTo>
                  <a:lnTo>
                    <a:pt x="0" y="0"/>
                  </a:lnTo>
                  <a:close/>
                </a:path>
              </a:pathLst>
            </a:custGeom>
            <a:solidFill>
              <a:srgbClr val="00ADE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3075" name="Freeform 83"/>
            <p:cNvSpPr>
              <a:spLocks/>
            </p:cNvSpPr>
            <p:nvPr userDrawn="1"/>
          </p:nvSpPr>
          <p:spPr bwMode="black">
            <a:xfrm>
              <a:off x="1609" y="201"/>
              <a:ext cx="195" cy="195"/>
            </a:xfrm>
            <a:custGeom>
              <a:avLst/>
              <a:gdLst>
                <a:gd name="T0" fmla="*/ 0 w 706"/>
                <a:gd name="T1" fmla="*/ 6 h 704"/>
                <a:gd name="T2" fmla="*/ 0 w 706"/>
                <a:gd name="T3" fmla="*/ 6 h 704"/>
                <a:gd name="T4" fmla="*/ 36 w 706"/>
                <a:gd name="T5" fmla="*/ 8 h 704"/>
                <a:gd name="T6" fmla="*/ 70 w 706"/>
                <a:gd name="T7" fmla="*/ 12 h 704"/>
                <a:gd name="T8" fmla="*/ 104 w 706"/>
                <a:gd name="T9" fmla="*/ 18 h 704"/>
                <a:gd name="T10" fmla="*/ 138 w 706"/>
                <a:gd name="T11" fmla="*/ 24 h 704"/>
                <a:gd name="T12" fmla="*/ 172 w 706"/>
                <a:gd name="T13" fmla="*/ 32 h 704"/>
                <a:gd name="T14" fmla="*/ 204 w 706"/>
                <a:gd name="T15" fmla="*/ 42 h 704"/>
                <a:gd name="T16" fmla="*/ 236 w 706"/>
                <a:gd name="T17" fmla="*/ 54 h 704"/>
                <a:gd name="T18" fmla="*/ 268 w 706"/>
                <a:gd name="T19" fmla="*/ 68 h 704"/>
                <a:gd name="T20" fmla="*/ 298 w 706"/>
                <a:gd name="T21" fmla="*/ 82 h 704"/>
                <a:gd name="T22" fmla="*/ 328 w 706"/>
                <a:gd name="T23" fmla="*/ 96 h 704"/>
                <a:gd name="T24" fmla="*/ 356 w 706"/>
                <a:gd name="T25" fmla="*/ 114 h 704"/>
                <a:gd name="T26" fmla="*/ 384 w 706"/>
                <a:gd name="T27" fmla="*/ 132 h 704"/>
                <a:gd name="T28" fmla="*/ 412 w 706"/>
                <a:gd name="T29" fmla="*/ 152 h 704"/>
                <a:gd name="T30" fmla="*/ 438 w 706"/>
                <a:gd name="T31" fmla="*/ 172 h 704"/>
                <a:gd name="T32" fmla="*/ 464 w 706"/>
                <a:gd name="T33" fmla="*/ 194 h 704"/>
                <a:gd name="T34" fmla="*/ 488 w 706"/>
                <a:gd name="T35" fmla="*/ 216 h 704"/>
                <a:gd name="T36" fmla="*/ 510 w 706"/>
                <a:gd name="T37" fmla="*/ 240 h 704"/>
                <a:gd name="T38" fmla="*/ 532 w 706"/>
                <a:gd name="T39" fmla="*/ 266 h 704"/>
                <a:gd name="T40" fmla="*/ 554 w 706"/>
                <a:gd name="T41" fmla="*/ 292 h 704"/>
                <a:gd name="T42" fmla="*/ 574 w 706"/>
                <a:gd name="T43" fmla="*/ 320 h 704"/>
                <a:gd name="T44" fmla="*/ 592 w 706"/>
                <a:gd name="T45" fmla="*/ 346 h 704"/>
                <a:gd name="T46" fmla="*/ 608 w 706"/>
                <a:gd name="T47" fmla="*/ 376 h 704"/>
                <a:gd name="T48" fmla="*/ 624 w 706"/>
                <a:gd name="T49" fmla="*/ 406 h 704"/>
                <a:gd name="T50" fmla="*/ 638 w 706"/>
                <a:gd name="T51" fmla="*/ 436 h 704"/>
                <a:gd name="T52" fmla="*/ 652 w 706"/>
                <a:gd name="T53" fmla="*/ 468 h 704"/>
                <a:gd name="T54" fmla="*/ 664 w 706"/>
                <a:gd name="T55" fmla="*/ 498 h 704"/>
                <a:gd name="T56" fmla="*/ 674 w 706"/>
                <a:gd name="T57" fmla="*/ 532 h 704"/>
                <a:gd name="T58" fmla="*/ 682 w 706"/>
                <a:gd name="T59" fmla="*/ 564 h 704"/>
                <a:gd name="T60" fmla="*/ 690 w 706"/>
                <a:gd name="T61" fmla="*/ 598 h 704"/>
                <a:gd name="T62" fmla="*/ 694 w 706"/>
                <a:gd name="T63" fmla="*/ 634 h 704"/>
                <a:gd name="T64" fmla="*/ 698 w 706"/>
                <a:gd name="T65" fmla="*/ 668 h 704"/>
                <a:gd name="T66" fmla="*/ 700 w 706"/>
                <a:gd name="T67" fmla="*/ 704 h 704"/>
                <a:gd name="T68" fmla="*/ 706 w 706"/>
                <a:gd name="T69" fmla="*/ 704 h 704"/>
                <a:gd name="T70" fmla="*/ 706 w 706"/>
                <a:gd name="T71" fmla="*/ 0 h 704"/>
                <a:gd name="T72" fmla="*/ 0 w 706"/>
                <a:gd name="T73" fmla="*/ 0 h 704"/>
                <a:gd name="T74" fmla="*/ 0 w 706"/>
                <a:gd name="T75" fmla="*/ 6 h 7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06" h="704">
                  <a:moveTo>
                    <a:pt x="0" y="6"/>
                  </a:moveTo>
                  <a:lnTo>
                    <a:pt x="0" y="6"/>
                  </a:lnTo>
                  <a:lnTo>
                    <a:pt x="36" y="8"/>
                  </a:lnTo>
                  <a:lnTo>
                    <a:pt x="70" y="12"/>
                  </a:lnTo>
                  <a:lnTo>
                    <a:pt x="104" y="18"/>
                  </a:lnTo>
                  <a:lnTo>
                    <a:pt x="138" y="24"/>
                  </a:lnTo>
                  <a:lnTo>
                    <a:pt x="172" y="32"/>
                  </a:lnTo>
                  <a:lnTo>
                    <a:pt x="204" y="42"/>
                  </a:lnTo>
                  <a:lnTo>
                    <a:pt x="236" y="54"/>
                  </a:lnTo>
                  <a:lnTo>
                    <a:pt x="268" y="68"/>
                  </a:lnTo>
                  <a:lnTo>
                    <a:pt x="298" y="82"/>
                  </a:lnTo>
                  <a:lnTo>
                    <a:pt x="328" y="96"/>
                  </a:lnTo>
                  <a:lnTo>
                    <a:pt x="356" y="114"/>
                  </a:lnTo>
                  <a:lnTo>
                    <a:pt x="384" y="132"/>
                  </a:lnTo>
                  <a:lnTo>
                    <a:pt x="412" y="152"/>
                  </a:lnTo>
                  <a:lnTo>
                    <a:pt x="438" y="172"/>
                  </a:lnTo>
                  <a:lnTo>
                    <a:pt x="464" y="194"/>
                  </a:lnTo>
                  <a:lnTo>
                    <a:pt x="488" y="216"/>
                  </a:lnTo>
                  <a:lnTo>
                    <a:pt x="510" y="240"/>
                  </a:lnTo>
                  <a:lnTo>
                    <a:pt x="532" y="266"/>
                  </a:lnTo>
                  <a:lnTo>
                    <a:pt x="554" y="292"/>
                  </a:lnTo>
                  <a:lnTo>
                    <a:pt x="574" y="320"/>
                  </a:lnTo>
                  <a:lnTo>
                    <a:pt x="592" y="346"/>
                  </a:lnTo>
                  <a:lnTo>
                    <a:pt x="608" y="376"/>
                  </a:lnTo>
                  <a:lnTo>
                    <a:pt x="624" y="406"/>
                  </a:lnTo>
                  <a:lnTo>
                    <a:pt x="638" y="436"/>
                  </a:lnTo>
                  <a:lnTo>
                    <a:pt x="652" y="468"/>
                  </a:lnTo>
                  <a:lnTo>
                    <a:pt x="664" y="498"/>
                  </a:lnTo>
                  <a:lnTo>
                    <a:pt x="674" y="532"/>
                  </a:lnTo>
                  <a:lnTo>
                    <a:pt x="682" y="564"/>
                  </a:lnTo>
                  <a:lnTo>
                    <a:pt x="690" y="598"/>
                  </a:lnTo>
                  <a:lnTo>
                    <a:pt x="694" y="634"/>
                  </a:lnTo>
                  <a:lnTo>
                    <a:pt x="698" y="668"/>
                  </a:lnTo>
                  <a:lnTo>
                    <a:pt x="700" y="704"/>
                  </a:lnTo>
                  <a:lnTo>
                    <a:pt x="706" y="704"/>
                  </a:lnTo>
                  <a:lnTo>
                    <a:pt x="706" y="0"/>
                  </a:lnTo>
                  <a:lnTo>
                    <a:pt x="0" y="0"/>
                  </a:lnTo>
                  <a:lnTo>
                    <a:pt x="0" y="6"/>
                  </a:lnTo>
                  <a:close/>
                </a:path>
              </a:pathLst>
            </a:custGeom>
            <a:solidFill>
              <a:srgbClr val="00ADE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213000" name="Rectangle 8"/>
          <p:cNvSpPr>
            <a:spLocks noGrp="1" noChangeArrowheads="1"/>
          </p:cNvSpPr>
          <p:nvPr>
            <p:ph type="ctrTitle"/>
          </p:nvPr>
        </p:nvSpPr>
        <p:spPr>
          <a:xfrm>
            <a:off x="1681163" y="2463800"/>
            <a:ext cx="6997700" cy="1219200"/>
          </a:xfrm>
        </p:spPr>
        <p:txBody>
          <a:bodyPr anchor="b"/>
          <a:lstStyle>
            <a:lvl1pPr>
              <a:defRPr sz="4000"/>
            </a:lvl1pPr>
          </a:lstStyle>
          <a:p>
            <a:pPr lvl="0"/>
            <a:r>
              <a:rPr lang="en-US" altLang="en-US" noProof="0" smtClean="0"/>
              <a:t>Click To Edit Master Title Style</a:t>
            </a:r>
          </a:p>
        </p:txBody>
      </p:sp>
      <p:sp>
        <p:nvSpPr>
          <p:cNvPr id="213001" name="Rectangle 9"/>
          <p:cNvSpPr>
            <a:spLocks noGrp="1" noChangeArrowheads="1"/>
          </p:cNvSpPr>
          <p:nvPr>
            <p:ph type="subTitle" idx="1"/>
          </p:nvPr>
        </p:nvSpPr>
        <p:spPr>
          <a:xfrm>
            <a:off x="1679575" y="4043363"/>
            <a:ext cx="6985000" cy="365125"/>
          </a:xfrm>
        </p:spPr>
        <p:txBody>
          <a:bodyPr/>
          <a:lstStyle>
            <a:lvl1pPr marL="0" indent="0">
              <a:spcAft>
                <a:spcPct val="0"/>
              </a:spcAft>
              <a:defRPr sz="2400">
                <a:solidFill>
                  <a:schemeClr val="tx2"/>
                </a:solidFill>
              </a:defRPr>
            </a:lvl1pPr>
          </a:lstStyle>
          <a:p>
            <a:pPr lvl="0"/>
            <a:r>
              <a:rPr lang="en-US" altLang="en-US" noProof="0" smtClean="0"/>
              <a:t>Click To Edit Master Subtitle Style</a:t>
            </a:r>
          </a:p>
        </p:txBody>
      </p:sp>
      <p:grpSp>
        <p:nvGrpSpPr>
          <p:cNvPr id="213080" name="Group 88"/>
          <p:cNvGrpSpPr>
            <a:grpSpLocks/>
          </p:cNvGrpSpPr>
          <p:nvPr/>
        </p:nvGrpSpPr>
        <p:grpSpPr bwMode="auto">
          <a:xfrm>
            <a:off x="0" y="1341438"/>
            <a:ext cx="5516563" cy="5516562"/>
            <a:chOff x="0" y="845"/>
            <a:chExt cx="3475" cy="3475"/>
          </a:xfrm>
        </p:grpSpPr>
        <p:sp>
          <p:nvSpPr>
            <p:cNvPr id="213078" name="Rectangle 86"/>
            <p:cNvSpPr>
              <a:spLocks noChangeArrowheads="1"/>
            </p:cNvSpPr>
            <p:nvPr userDrawn="1"/>
          </p:nvSpPr>
          <p:spPr bwMode="gray">
            <a:xfrm>
              <a:off x="0" y="845"/>
              <a:ext cx="520" cy="3475"/>
            </a:xfrm>
            <a:prstGeom prst="rect">
              <a:avLst/>
            </a:prstGeom>
            <a:solidFill>
              <a:srgbClr val="7ABB5D"/>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89803" dir="2700000" algn="ctr" rotWithShape="0">
                      <a:schemeClr val="bg2">
                        <a:alpha val="50000"/>
                      </a:schemeClr>
                    </a:outerShdw>
                  </a:effectLst>
                </a14:hiddenEffects>
              </a:ext>
            </a:extLst>
          </p:spPr>
          <p:txBody>
            <a:bodyPr wrap="none" lIns="73152" tIns="0" rIns="45720" bIns="0" anchor="ctr"/>
            <a:lstStyle/>
            <a:p>
              <a:endParaRPr lang="en-US"/>
            </a:p>
          </p:txBody>
        </p:sp>
        <p:sp>
          <p:nvSpPr>
            <p:cNvPr id="213079" name="Rectangle 87"/>
            <p:cNvSpPr>
              <a:spLocks noChangeArrowheads="1"/>
            </p:cNvSpPr>
            <p:nvPr userDrawn="1"/>
          </p:nvSpPr>
          <p:spPr bwMode="gray">
            <a:xfrm rot="5400000">
              <a:off x="1478" y="2322"/>
              <a:ext cx="520" cy="3475"/>
            </a:xfrm>
            <a:prstGeom prst="rect">
              <a:avLst/>
            </a:prstGeom>
            <a:solidFill>
              <a:srgbClr val="7ABB5D"/>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89803" dir="2700000" algn="ctr" rotWithShape="0">
                      <a:schemeClr val="bg2">
                        <a:alpha val="50000"/>
                      </a:schemeClr>
                    </a:outerShdw>
                  </a:effectLst>
                </a14:hiddenEffects>
              </a:ext>
            </a:extLst>
          </p:spPr>
          <p:txBody>
            <a:bodyPr wrap="none" lIns="73152" tIns="0" rIns="45720" bIns="0" anchor="ctr"/>
            <a:lstStyle/>
            <a:p>
              <a:endParaRPr lang="en-US"/>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49513D78-8BCF-4B9F-ADF2-78C76D02EB73}" type="slidenum">
              <a:rPr lang="en-US" altLang="en-US"/>
              <a:pPr/>
              <a:t>‹#›</a:t>
            </a:fld>
            <a:endParaRPr lang="en-US" altLang="en-US"/>
          </a:p>
        </p:txBody>
      </p:sp>
    </p:spTree>
    <p:extLst>
      <p:ext uri="{BB962C8B-B14F-4D97-AF65-F5344CB8AC3E}">
        <p14:creationId xmlns:p14="http://schemas.microsoft.com/office/powerpoint/2010/main" val="778241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225" y="142875"/>
            <a:ext cx="2100263" cy="29273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9438" y="142875"/>
            <a:ext cx="6148387" cy="2927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5E265BC9-4265-4D24-BB2A-301E2E201910}" type="slidenum">
              <a:rPr lang="en-US" altLang="en-US"/>
              <a:pPr/>
              <a:t>‹#›</a:t>
            </a:fld>
            <a:endParaRPr lang="en-US" altLang="en-US"/>
          </a:p>
        </p:txBody>
      </p:sp>
    </p:spTree>
    <p:extLst>
      <p:ext uri="{BB962C8B-B14F-4D97-AF65-F5344CB8AC3E}">
        <p14:creationId xmlns:p14="http://schemas.microsoft.com/office/powerpoint/2010/main" val="18261430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21213" name="Rectangle 29"/>
          <p:cNvSpPr>
            <a:spLocks noGrp="1" noChangeArrowheads="1"/>
          </p:cNvSpPr>
          <p:nvPr>
            <p:ph type="ctrTitle"/>
          </p:nvPr>
        </p:nvSpPr>
        <p:spPr>
          <a:xfrm>
            <a:off x="1681163" y="2463800"/>
            <a:ext cx="6997700" cy="1219200"/>
          </a:xfrm>
        </p:spPr>
        <p:txBody>
          <a:bodyPr anchor="b">
            <a:spAutoFit/>
          </a:bodyPr>
          <a:lstStyle>
            <a:lvl1pPr>
              <a:defRPr sz="4000"/>
            </a:lvl1pPr>
          </a:lstStyle>
          <a:p>
            <a:pPr lvl="0"/>
            <a:r>
              <a:rPr lang="en-US" altLang="en-US" noProof="0" smtClean="0"/>
              <a:t>Click To Edit Master Title Style</a:t>
            </a:r>
          </a:p>
        </p:txBody>
      </p:sp>
      <p:sp>
        <p:nvSpPr>
          <p:cNvPr id="221214" name="Rectangle 30"/>
          <p:cNvSpPr>
            <a:spLocks noGrp="1" noChangeArrowheads="1"/>
          </p:cNvSpPr>
          <p:nvPr>
            <p:ph type="subTitle" idx="1"/>
          </p:nvPr>
        </p:nvSpPr>
        <p:spPr>
          <a:xfrm>
            <a:off x="1679575" y="4043363"/>
            <a:ext cx="6985000" cy="365125"/>
          </a:xfrm>
        </p:spPr>
        <p:txBody>
          <a:bodyPr>
            <a:spAutoFit/>
          </a:bodyPr>
          <a:lstStyle>
            <a:lvl1pPr marL="0" indent="0">
              <a:spcAft>
                <a:spcPct val="0"/>
              </a:spcAft>
              <a:defRPr sz="2400">
                <a:solidFill>
                  <a:schemeClr val="tx2"/>
                </a:solidFill>
              </a:defRPr>
            </a:lvl1pPr>
          </a:lstStyle>
          <a:p>
            <a:pPr lvl="0"/>
            <a:r>
              <a:rPr lang="en-US" altLang="en-US" noProof="0" smtClean="0"/>
              <a:t>Click To Edit Master Subtitle Style</a:t>
            </a:r>
          </a:p>
        </p:txBody>
      </p:sp>
      <p:sp>
        <p:nvSpPr>
          <p:cNvPr id="221216" name="Rectangle 32"/>
          <p:cNvSpPr>
            <a:spLocks noChangeArrowheads="1"/>
          </p:cNvSpPr>
          <p:nvPr/>
        </p:nvSpPr>
        <p:spPr bwMode="gray">
          <a:xfrm>
            <a:off x="0" y="0"/>
            <a:ext cx="9144000" cy="1341438"/>
          </a:xfrm>
          <a:prstGeom prst="rect">
            <a:avLst/>
          </a:prstGeom>
          <a:gradFill rotWithShape="1">
            <a:gsLst>
              <a:gs pos="0">
                <a:srgbClr val="DBEDD3"/>
              </a:gs>
              <a:gs pos="100000">
                <a:srgbClr val="95C97D"/>
              </a:gs>
            </a:gsLst>
            <a:lin ang="0" scaled="1"/>
          </a:gra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89803" dir="2700000" algn="ctr" rotWithShape="0">
                    <a:schemeClr val="bg2">
                      <a:alpha val="50000"/>
                    </a:schemeClr>
                  </a:outerShdw>
                </a:effectLst>
              </a14:hiddenEffects>
            </a:ext>
          </a:extLst>
        </p:spPr>
        <p:txBody>
          <a:bodyPr wrap="none" lIns="73152" tIns="0" rIns="45720" bIns="0" anchor="ctr"/>
          <a:lstStyle/>
          <a:p>
            <a:endParaRPr lang="en-US"/>
          </a:p>
        </p:txBody>
      </p:sp>
      <p:sp>
        <p:nvSpPr>
          <p:cNvPr id="221217" name="Rectangle 33"/>
          <p:cNvSpPr>
            <a:spLocks noChangeArrowheads="1"/>
          </p:cNvSpPr>
          <p:nvPr/>
        </p:nvSpPr>
        <p:spPr bwMode="gray">
          <a:xfrm>
            <a:off x="5505450" y="6032500"/>
            <a:ext cx="3638550" cy="825500"/>
          </a:xfrm>
          <a:prstGeom prst="rect">
            <a:avLst/>
          </a:prstGeom>
          <a:solidFill>
            <a:srgbClr val="ADD69A"/>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89803" dir="2700000" algn="ctr" rotWithShape="0">
                    <a:schemeClr val="bg2">
                      <a:alpha val="50000"/>
                    </a:schemeClr>
                  </a:outerShdw>
                </a:effectLst>
              </a14:hiddenEffects>
            </a:ext>
          </a:extLst>
        </p:spPr>
        <p:txBody>
          <a:bodyPr wrap="none" lIns="73152" tIns="0" rIns="45720" bIns="0" anchor="ctr"/>
          <a:lstStyle/>
          <a:p>
            <a:endParaRPr lang="en-US"/>
          </a:p>
        </p:txBody>
      </p:sp>
      <p:grpSp>
        <p:nvGrpSpPr>
          <p:cNvPr id="221218" name="Group 34"/>
          <p:cNvGrpSpPr>
            <a:grpSpLocks/>
          </p:cNvGrpSpPr>
          <p:nvPr/>
        </p:nvGrpSpPr>
        <p:grpSpPr bwMode="auto">
          <a:xfrm>
            <a:off x="1676400" y="233363"/>
            <a:ext cx="1668463" cy="862012"/>
            <a:chOff x="1056" y="201"/>
            <a:chExt cx="1051" cy="543"/>
          </a:xfrm>
        </p:grpSpPr>
        <p:sp>
          <p:nvSpPr>
            <p:cNvPr id="221219" name="Rectangle 35"/>
            <p:cNvSpPr>
              <a:spLocks noChangeArrowheads="1"/>
            </p:cNvSpPr>
            <p:nvPr userDrawn="1"/>
          </p:nvSpPr>
          <p:spPr bwMode="gray">
            <a:xfrm>
              <a:off x="1601" y="202"/>
              <a:ext cx="203" cy="20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21220" name="Freeform 36"/>
            <p:cNvSpPr>
              <a:spLocks/>
            </p:cNvSpPr>
            <p:nvPr userDrawn="1"/>
          </p:nvSpPr>
          <p:spPr bwMode="black">
            <a:xfrm>
              <a:off x="1056" y="562"/>
              <a:ext cx="114" cy="179"/>
            </a:xfrm>
            <a:custGeom>
              <a:avLst/>
              <a:gdLst>
                <a:gd name="T0" fmla="*/ 412 w 412"/>
                <a:gd name="T1" fmla="*/ 646 h 646"/>
                <a:gd name="T2" fmla="*/ 0 w 412"/>
                <a:gd name="T3" fmla="*/ 646 h 646"/>
                <a:gd name="T4" fmla="*/ 0 w 412"/>
                <a:gd name="T5" fmla="*/ 0 h 646"/>
                <a:gd name="T6" fmla="*/ 182 w 412"/>
                <a:gd name="T7" fmla="*/ 0 h 646"/>
                <a:gd name="T8" fmla="*/ 182 w 412"/>
                <a:gd name="T9" fmla="*/ 488 h 646"/>
                <a:gd name="T10" fmla="*/ 412 w 412"/>
                <a:gd name="T11" fmla="*/ 488 h 646"/>
                <a:gd name="T12" fmla="*/ 412 w 412"/>
                <a:gd name="T13" fmla="*/ 646 h 646"/>
              </a:gdLst>
              <a:ahLst/>
              <a:cxnLst>
                <a:cxn ang="0">
                  <a:pos x="T0" y="T1"/>
                </a:cxn>
                <a:cxn ang="0">
                  <a:pos x="T2" y="T3"/>
                </a:cxn>
                <a:cxn ang="0">
                  <a:pos x="T4" y="T5"/>
                </a:cxn>
                <a:cxn ang="0">
                  <a:pos x="T6" y="T7"/>
                </a:cxn>
                <a:cxn ang="0">
                  <a:pos x="T8" y="T9"/>
                </a:cxn>
                <a:cxn ang="0">
                  <a:pos x="T10" y="T11"/>
                </a:cxn>
                <a:cxn ang="0">
                  <a:pos x="T12" y="T13"/>
                </a:cxn>
              </a:cxnLst>
              <a:rect l="0" t="0" r="r" b="b"/>
              <a:pathLst>
                <a:path w="412" h="646">
                  <a:moveTo>
                    <a:pt x="412" y="646"/>
                  </a:moveTo>
                  <a:lnTo>
                    <a:pt x="0" y="646"/>
                  </a:lnTo>
                  <a:lnTo>
                    <a:pt x="0" y="0"/>
                  </a:lnTo>
                  <a:lnTo>
                    <a:pt x="182" y="0"/>
                  </a:lnTo>
                  <a:lnTo>
                    <a:pt x="182" y="488"/>
                  </a:lnTo>
                  <a:lnTo>
                    <a:pt x="412" y="488"/>
                  </a:lnTo>
                  <a:lnTo>
                    <a:pt x="412" y="646"/>
                  </a:lnTo>
                  <a:close/>
                </a:path>
              </a:pathLst>
            </a:custGeom>
            <a:solidFill>
              <a:srgbClr val="6DB4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1221" name="Freeform 37"/>
            <p:cNvSpPr>
              <a:spLocks/>
            </p:cNvSpPr>
            <p:nvPr userDrawn="1"/>
          </p:nvSpPr>
          <p:spPr bwMode="black">
            <a:xfrm>
              <a:off x="1186" y="608"/>
              <a:ext cx="118" cy="136"/>
            </a:xfrm>
            <a:custGeom>
              <a:avLst/>
              <a:gdLst>
                <a:gd name="T0" fmla="*/ 268 w 428"/>
                <a:gd name="T1" fmla="*/ 480 h 490"/>
                <a:gd name="T2" fmla="*/ 268 w 428"/>
                <a:gd name="T3" fmla="*/ 402 h 490"/>
                <a:gd name="T4" fmla="*/ 266 w 428"/>
                <a:gd name="T5" fmla="*/ 402 h 490"/>
                <a:gd name="T6" fmla="*/ 266 w 428"/>
                <a:gd name="T7" fmla="*/ 402 h 490"/>
                <a:gd name="T8" fmla="*/ 258 w 428"/>
                <a:gd name="T9" fmla="*/ 424 h 490"/>
                <a:gd name="T10" fmla="*/ 246 w 428"/>
                <a:gd name="T11" fmla="*/ 442 h 490"/>
                <a:gd name="T12" fmla="*/ 230 w 428"/>
                <a:gd name="T13" fmla="*/ 458 h 490"/>
                <a:gd name="T14" fmla="*/ 214 w 428"/>
                <a:gd name="T15" fmla="*/ 470 h 490"/>
                <a:gd name="T16" fmla="*/ 196 w 428"/>
                <a:gd name="T17" fmla="*/ 478 h 490"/>
                <a:gd name="T18" fmla="*/ 174 w 428"/>
                <a:gd name="T19" fmla="*/ 486 h 490"/>
                <a:gd name="T20" fmla="*/ 154 w 428"/>
                <a:gd name="T21" fmla="*/ 488 h 490"/>
                <a:gd name="T22" fmla="*/ 132 w 428"/>
                <a:gd name="T23" fmla="*/ 490 h 490"/>
                <a:gd name="T24" fmla="*/ 132 w 428"/>
                <a:gd name="T25" fmla="*/ 490 h 490"/>
                <a:gd name="T26" fmla="*/ 106 w 428"/>
                <a:gd name="T27" fmla="*/ 488 h 490"/>
                <a:gd name="T28" fmla="*/ 94 w 428"/>
                <a:gd name="T29" fmla="*/ 486 h 490"/>
                <a:gd name="T30" fmla="*/ 80 w 428"/>
                <a:gd name="T31" fmla="*/ 482 h 490"/>
                <a:gd name="T32" fmla="*/ 68 w 428"/>
                <a:gd name="T33" fmla="*/ 478 h 490"/>
                <a:gd name="T34" fmla="*/ 56 w 428"/>
                <a:gd name="T35" fmla="*/ 470 h 490"/>
                <a:gd name="T36" fmla="*/ 46 w 428"/>
                <a:gd name="T37" fmla="*/ 462 h 490"/>
                <a:gd name="T38" fmla="*/ 36 w 428"/>
                <a:gd name="T39" fmla="*/ 454 h 490"/>
                <a:gd name="T40" fmla="*/ 36 w 428"/>
                <a:gd name="T41" fmla="*/ 454 h 490"/>
                <a:gd name="T42" fmla="*/ 24 w 428"/>
                <a:gd name="T43" fmla="*/ 440 h 490"/>
                <a:gd name="T44" fmla="*/ 16 w 428"/>
                <a:gd name="T45" fmla="*/ 426 h 490"/>
                <a:gd name="T46" fmla="*/ 10 w 428"/>
                <a:gd name="T47" fmla="*/ 412 h 490"/>
                <a:gd name="T48" fmla="*/ 6 w 428"/>
                <a:gd name="T49" fmla="*/ 396 h 490"/>
                <a:gd name="T50" fmla="*/ 4 w 428"/>
                <a:gd name="T51" fmla="*/ 382 h 490"/>
                <a:gd name="T52" fmla="*/ 2 w 428"/>
                <a:gd name="T53" fmla="*/ 366 h 490"/>
                <a:gd name="T54" fmla="*/ 0 w 428"/>
                <a:gd name="T55" fmla="*/ 332 h 490"/>
                <a:gd name="T56" fmla="*/ 0 w 428"/>
                <a:gd name="T57" fmla="*/ 0 h 490"/>
                <a:gd name="T58" fmla="*/ 170 w 428"/>
                <a:gd name="T59" fmla="*/ 0 h 490"/>
                <a:gd name="T60" fmla="*/ 170 w 428"/>
                <a:gd name="T61" fmla="*/ 290 h 490"/>
                <a:gd name="T62" fmla="*/ 170 w 428"/>
                <a:gd name="T63" fmla="*/ 290 h 490"/>
                <a:gd name="T64" fmla="*/ 172 w 428"/>
                <a:gd name="T65" fmla="*/ 314 h 490"/>
                <a:gd name="T66" fmla="*/ 172 w 428"/>
                <a:gd name="T67" fmla="*/ 324 h 490"/>
                <a:gd name="T68" fmla="*/ 174 w 428"/>
                <a:gd name="T69" fmla="*/ 334 h 490"/>
                <a:gd name="T70" fmla="*/ 180 w 428"/>
                <a:gd name="T71" fmla="*/ 342 h 490"/>
                <a:gd name="T72" fmla="*/ 186 w 428"/>
                <a:gd name="T73" fmla="*/ 348 h 490"/>
                <a:gd name="T74" fmla="*/ 196 w 428"/>
                <a:gd name="T75" fmla="*/ 354 h 490"/>
                <a:gd name="T76" fmla="*/ 208 w 428"/>
                <a:gd name="T77" fmla="*/ 354 h 490"/>
                <a:gd name="T78" fmla="*/ 208 w 428"/>
                <a:gd name="T79" fmla="*/ 354 h 490"/>
                <a:gd name="T80" fmla="*/ 220 w 428"/>
                <a:gd name="T81" fmla="*/ 352 h 490"/>
                <a:gd name="T82" fmla="*/ 232 w 428"/>
                <a:gd name="T83" fmla="*/ 348 h 490"/>
                <a:gd name="T84" fmla="*/ 242 w 428"/>
                <a:gd name="T85" fmla="*/ 338 h 490"/>
                <a:gd name="T86" fmla="*/ 250 w 428"/>
                <a:gd name="T87" fmla="*/ 328 h 490"/>
                <a:gd name="T88" fmla="*/ 250 w 428"/>
                <a:gd name="T89" fmla="*/ 328 h 490"/>
                <a:gd name="T90" fmla="*/ 254 w 428"/>
                <a:gd name="T91" fmla="*/ 314 h 490"/>
                <a:gd name="T92" fmla="*/ 256 w 428"/>
                <a:gd name="T93" fmla="*/ 302 h 490"/>
                <a:gd name="T94" fmla="*/ 258 w 428"/>
                <a:gd name="T95" fmla="*/ 276 h 490"/>
                <a:gd name="T96" fmla="*/ 258 w 428"/>
                <a:gd name="T97" fmla="*/ 0 h 490"/>
                <a:gd name="T98" fmla="*/ 428 w 428"/>
                <a:gd name="T99" fmla="*/ 0 h 490"/>
                <a:gd name="T100" fmla="*/ 428 w 428"/>
                <a:gd name="T101" fmla="*/ 480 h 490"/>
                <a:gd name="T102" fmla="*/ 268 w 428"/>
                <a:gd name="T103" fmla="*/ 480 h 4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28" h="490">
                  <a:moveTo>
                    <a:pt x="268" y="480"/>
                  </a:moveTo>
                  <a:lnTo>
                    <a:pt x="268" y="402"/>
                  </a:lnTo>
                  <a:lnTo>
                    <a:pt x="266" y="402"/>
                  </a:lnTo>
                  <a:lnTo>
                    <a:pt x="266" y="402"/>
                  </a:lnTo>
                  <a:lnTo>
                    <a:pt x="258" y="424"/>
                  </a:lnTo>
                  <a:lnTo>
                    <a:pt x="246" y="442"/>
                  </a:lnTo>
                  <a:lnTo>
                    <a:pt x="230" y="458"/>
                  </a:lnTo>
                  <a:lnTo>
                    <a:pt x="214" y="470"/>
                  </a:lnTo>
                  <a:lnTo>
                    <a:pt x="196" y="478"/>
                  </a:lnTo>
                  <a:lnTo>
                    <a:pt x="174" y="486"/>
                  </a:lnTo>
                  <a:lnTo>
                    <a:pt x="154" y="488"/>
                  </a:lnTo>
                  <a:lnTo>
                    <a:pt x="132" y="490"/>
                  </a:lnTo>
                  <a:lnTo>
                    <a:pt x="132" y="490"/>
                  </a:lnTo>
                  <a:lnTo>
                    <a:pt x="106" y="488"/>
                  </a:lnTo>
                  <a:lnTo>
                    <a:pt x="94" y="486"/>
                  </a:lnTo>
                  <a:lnTo>
                    <a:pt x="80" y="482"/>
                  </a:lnTo>
                  <a:lnTo>
                    <a:pt x="68" y="478"/>
                  </a:lnTo>
                  <a:lnTo>
                    <a:pt x="56" y="470"/>
                  </a:lnTo>
                  <a:lnTo>
                    <a:pt x="46" y="462"/>
                  </a:lnTo>
                  <a:lnTo>
                    <a:pt x="36" y="454"/>
                  </a:lnTo>
                  <a:lnTo>
                    <a:pt x="36" y="454"/>
                  </a:lnTo>
                  <a:lnTo>
                    <a:pt x="24" y="440"/>
                  </a:lnTo>
                  <a:lnTo>
                    <a:pt x="16" y="426"/>
                  </a:lnTo>
                  <a:lnTo>
                    <a:pt x="10" y="412"/>
                  </a:lnTo>
                  <a:lnTo>
                    <a:pt x="6" y="396"/>
                  </a:lnTo>
                  <a:lnTo>
                    <a:pt x="4" y="382"/>
                  </a:lnTo>
                  <a:lnTo>
                    <a:pt x="2" y="366"/>
                  </a:lnTo>
                  <a:lnTo>
                    <a:pt x="0" y="332"/>
                  </a:lnTo>
                  <a:lnTo>
                    <a:pt x="0" y="0"/>
                  </a:lnTo>
                  <a:lnTo>
                    <a:pt x="170" y="0"/>
                  </a:lnTo>
                  <a:lnTo>
                    <a:pt x="170" y="290"/>
                  </a:lnTo>
                  <a:lnTo>
                    <a:pt x="170" y="290"/>
                  </a:lnTo>
                  <a:lnTo>
                    <a:pt x="172" y="314"/>
                  </a:lnTo>
                  <a:lnTo>
                    <a:pt x="172" y="324"/>
                  </a:lnTo>
                  <a:lnTo>
                    <a:pt x="174" y="334"/>
                  </a:lnTo>
                  <a:lnTo>
                    <a:pt x="180" y="342"/>
                  </a:lnTo>
                  <a:lnTo>
                    <a:pt x="186" y="348"/>
                  </a:lnTo>
                  <a:lnTo>
                    <a:pt x="196" y="354"/>
                  </a:lnTo>
                  <a:lnTo>
                    <a:pt x="208" y="354"/>
                  </a:lnTo>
                  <a:lnTo>
                    <a:pt x="208" y="354"/>
                  </a:lnTo>
                  <a:lnTo>
                    <a:pt x="220" y="352"/>
                  </a:lnTo>
                  <a:lnTo>
                    <a:pt x="232" y="348"/>
                  </a:lnTo>
                  <a:lnTo>
                    <a:pt x="242" y="338"/>
                  </a:lnTo>
                  <a:lnTo>
                    <a:pt x="250" y="328"/>
                  </a:lnTo>
                  <a:lnTo>
                    <a:pt x="250" y="328"/>
                  </a:lnTo>
                  <a:lnTo>
                    <a:pt x="254" y="314"/>
                  </a:lnTo>
                  <a:lnTo>
                    <a:pt x="256" y="302"/>
                  </a:lnTo>
                  <a:lnTo>
                    <a:pt x="258" y="276"/>
                  </a:lnTo>
                  <a:lnTo>
                    <a:pt x="258" y="0"/>
                  </a:lnTo>
                  <a:lnTo>
                    <a:pt x="428" y="0"/>
                  </a:lnTo>
                  <a:lnTo>
                    <a:pt x="428" y="480"/>
                  </a:lnTo>
                  <a:lnTo>
                    <a:pt x="268" y="480"/>
                  </a:lnTo>
                  <a:close/>
                </a:path>
              </a:pathLst>
            </a:custGeom>
            <a:solidFill>
              <a:srgbClr val="6DB4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1222" name="Freeform 38"/>
            <p:cNvSpPr>
              <a:spLocks/>
            </p:cNvSpPr>
            <p:nvPr userDrawn="1"/>
          </p:nvSpPr>
          <p:spPr bwMode="black">
            <a:xfrm>
              <a:off x="1329" y="605"/>
              <a:ext cx="183" cy="136"/>
            </a:xfrm>
            <a:custGeom>
              <a:avLst/>
              <a:gdLst>
                <a:gd name="T0" fmla="*/ 154 w 664"/>
                <a:gd name="T1" fmla="*/ 74 h 490"/>
                <a:gd name="T2" fmla="*/ 156 w 664"/>
                <a:gd name="T3" fmla="*/ 74 h 490"/>
                <a:gd name="T4" fmla="*/ 178 w 664"/>
                <a:gd name="T5" fmla="*/ 42 h 490"/>
                <a:gd name="T6" fmla="*/ 206 w 664"/>
                <a:gd name="T7" fmla="*/ 18 h 490"/>
                <a:gd name="T8" fmla="*/ 238 w 664"/>
                <a:gd name="T9" fmla="*/ 4 h 490"/>
                <a:gd name="T10" fmla="*/ 276 w 664"/>
                <a:gd name="T11" fmla="*/ 0 h 490"/>
                <a:gd name="T12" fmla="*/ 296 w 664"/>
                <a:gd name="T13" fmla="*/ 0 h 490"/>
                <a:gd name="T14" fmla="*/ 332 w 664"/>
                <a:gd name="T15" fmla="*/ 10 h 490"/>
                <a:gd name="T16" fmla="*/ 362 w 664"/>
                <a:gd name="T17" fmla="*/ 28 h 490"/>
                <a:gd name="T18" fmla="*/ 388 w 664"/>
                <a:gd name="T19" fmla="*/ 56 h 490"/>
                <a:gd name="T20" fmla="*/ 398 w 664"/>
                <a:gd name="T21" fmla="*/ 74 h 490"/>
                <a:gd name="T22" fmla="*/ 424 w 664"/>
                <a:gd name="T23" fmla="*/ 40 h 490"/>
                <a:gd name="T24" fmla="*/ 454 w 664"/>
                <a:gd name="T25" fmla="*/ 16 h 490"/>
                <a:gd name="T26" fmla="*/ 490 w 664"/>
                <a:gd name="T27" fmla="*/ 4 h 490"/>
                <a:gd name="T28" fmla="*/ 530 w 664"/>
                <a:gd name="T29" fmla="*/ 0 h 490"/>
                <a:gd name="T30" fmla="*/ 544 w 664"/>
                <a:gd name="T31" fmla="*/ 0 h 490"/>
                <a:gd name="T32" fmla="*/ 572 w 664"/>
                <a:gd name="T33" fmla="*/ 6 h 490"/>
                <a:gd name="T34" fmla="*/ 598 w 664"/>
                <a:gd name="T35" fmla="*/ 16 h 490"/>
                <a:gd name="T36" fmla="*/ 622 w 664"/>
                <a:gd name="T37" fmla="*/ 32 h 490"/>
                <a:gd name="T38" fmla="*/ 632 w 664"/>
                <a:gd name="T39" fmla="*/ 42 h 490"/>
                <a:gd name="T40" fmla="*/ 650 w 664"/>
                <a:gd name="T41" fmla="*/ 70 h 490"/>
                <a:gd name="T42" fmla="*/ 660 w 664"/>
                <a:gd name="T43" fmla="*/ 102 h 490"/>
                <a:gd name="T44" fmla="*/ 662 w 664"/>
                <a:gd name="T45" fmla="*/ 138 h 490"/>
                <a:gd name="T46" fmla="*/ 664 w 664"/>
                <a:gd name="T47" fmla="*/ 490 h 490"/>
                <a:gd name="T48" fmla="*/ 498 w 664"/>
                <a:gd name="T49" fmla="*/ 202 h 490"/>
                <a:gd name="T50" fmla="*/ 498 w 664"/>
                <a:gd name="T51" fmla="*/ 178 h 490"/>
                <a:gd name="T52" fmla="*/ 494 w 664"/>
                <a:gd name="T53" fmla="*/ 156 h 490"/>
                <a:gd name="T54" fmla="*/ 484 w 664"/>
                <a:gd name="T55" fmla="*/ 142 h 490"/>
                <a:gd name="T56" fmla="*/ 462 w 664"/>
                <a:gd name="T57" fmla="*/ 136 h 490"/>
                <a:gd name="T58" fmla="*/ 452 w 664"/>
                <a:gd name="T59" fmla="*/ 136 h 490"/>
                <a:gd name="T60" fmla="*/ 440 w 664"/>
                <a:gd name="T61" fmla="*/ 140 h 490"/>
                <a:gd name="T62" fmla="*/ 426 w 664"/>
                <a:gd name="T63" fmla="*/ 152 h 490"/>
                <a:gd name="T64" fmla="*/ 416 w 664"/>
                <a:gd name="T65" fmla="*/ 178 h 490"/>
                <a:gd name="T66" fmla="*/ 414 w 664"/>
                <a:gd name="T67" fmla="*/ 224 h 490"/>
                <a:gd name="T68" fmla="*/ 248 w 664"/>
                <a:gd name="T69" fmla="*/ 490 h 490"/>
                <a:gd name="T70" fmla="*/ 248 w 664"/>
                <a:gd name="T71" fmla="*/ 202 h 490"/>
                <a:gd name="T72" fmla="*/ 246 w 664"/>
                <a:gd name="T73" fmla="*/ 166 h 490"/>
                <a:gd name="T74" fmla="*/ 238 w 664"/>
                <a:gd name="T75" fmla="*/ 146 h 490"/>
                <a:gd name="T76" fmla="*/ 222 w 664"/>
                <a:gd name="T77" fmla="*/ 134 h 490"/>
                <a:gd name="T78" fmla="*/ 210 w 664"/>
                <a:gd name="T79" fmla="*/ 132 h 490"/>
                <a:gd name="T80" fmla="*/ 186 w 664"/>
                <a:gd name="T81" fmla="*/ 138 h 490"/>
                <a:gd name="T82" fmla="*/ 174 w 664"/>
                <a:gd name="T83" fmla="*/ 154 h 490"/>
                <a:gd name="T84" fmla="*/ 168 w 664"/>
                <a:gd name="T85" fmla="*/ 176 h 490"/>
                <a:gd name="T86" fmla="*/ 166 w 664"/>
                <a:gd name="T87" fmla="*/ 490 h 490"/>
                <a:gd name="T88" fmla="*/ 0 w 664"/>
                <a:gd name="T89" fmla="*/ 10 h 4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64" h="490">
                  <a:moveTo>
                    <a:pt x="154" y="10"/>
                  </a:moveTo>
                  <a:lnTo>
                    <a:pt x="154" y="74"/>
                  </a:lnTo>
                  <a:lnTo>
                    <a:pt x="156" y="74"/>
                  </a:lnTo>
                  <a:lnTo>
                    <a:pt x="156" y="74"/>
                  </a:lnTo>
                  <a:lnTo>
                    <a:pt x="166" y="56"/>
                  </a:lnTo>
                  <a:lnTo>
                    <a:pt x="178" y="42"/>
                  </a:lnTo>
                  <a:lnTo>
                    <a:pt x="190" y="30"/>
                  </a:lnTo>
                  <a:lnTo>
                    <a:pt x="206" y="18"/>
                  </a:lnTo>
                  <a:lnTo>
                    <a:pt x="222" y="10"/>
                  </a:lnTo>
                  <a:lnTo>
                    <a:pt x="238" y="4"/>
                  </a:lnTo>
                  <a:lnTo>
                    <a:pt x="256" y="0"/>
                  </a:lnTo>
                  <a:lnTo>
                    <a:pt x="276" y="0"/>
                  </a:lnTo>
                  <a:lnTo>
                    <a:pt x="276" y="0"/>
                  </a:lnTo>
                  <a:lnTo>
                    <a:pt x="296" y="0"/>
                  </a:lnTo>
                  <a:lnTo>
                    <a:pt x="314" y="4"/>
                  </a:lnTo>
                  <a:lnTo>
                    <a:pt x="332" y="10"/>
                  </a:lnTo>
                  <a:lnTo>
                    <a:pt x="348" y="18"/>
                  </a:lnTo>
                  <a:lnTo>
                    <a:pt x="362" y="28"/>
                  </a:lnTo>
                  <a:lnTo>
                    <a:pt x="376" y="40"/>
                  </a:lnTo>
                  <a:lnTo>
                    <a:pt x="388" y="56"/>
                  </a:lnTo>
                  <a:lnTo>
                    <a:pt x="398" y="74"/>
                  </a:lnTo>
                  <a:lnTo>
                    <a:pt x="398" y="74"/>
                  </a:lnTo>
                  <a:lnTo>
                    <a:pt x="410" y="56"/>
                  </a:lnTo>
                  <a:lnTo>
                    <a:pt x="424" y="40"/>
                  </a:lnTo>
                  <a:lnTo>
                    <a:pt x="438" y="28"/>
                  </a:lnTo>
                  <a:lnTo>
                    <a:pt x="454" y="16"/>
                  </a:lnTo>
                  <a:lnTo>
                    <a:pt x="472" y="10"/>
                  </a:lnTo>
                  <a:lnTo>
                    <a:pt x="490" y="4"/>
                  </a:lnTo>
                  <a:lnTo>
                    <a:pt x="508" y="0"/>
                  </a:lnTo>
                  <a:lnTo>
                    <a:pt x="530" y="0"/>
                  </a:lnTo>
                  <a:lnTo>
                    <a:pt x="530" y="0"/>
                  </a:lnTo>
                  <a:lnTo>
                    <a:pt x="544" y="0"/>
                  </a:lnTo>
                  <a:lnTo>
                    <a:pt x="558" y="2"/>
                  </a:lnTo>
                  <a:lnTo>
                    <a:pt x="572" y="6"/>
                  </a:lnTo>
                  <a:lnTo>
                    <a:pt x="584" y="10"/>
                  </a:lnTo>
                  <a:lnTo>
                    <a:pt x="598" y="16"/>
                  </a:lnTo>
                  <a:lnTo>
                    <a:pt x="610" y="22"/>
                  </a:lnTo>
                  <a:lnTo>
                    <a:pt x="622" y="32"/>
                  </a:lnTo>
                  <a:lnTo>
                    <a:pt x="632" y="42"/>
                  </a:lnTo>
                  <a:lnTo>
                    <a:pt x="632" y="42"/>
                  </a:lnTo>
                  <a:lnTo>
                    <a:pt x="642" y="56"/>
                  </a:lnTo>
                  <a:lnTo>
                    <a:pt x="650" y="70"/>
                  </a:lnTo>
                  <a:lnTo>
                    <a:pt x="656" y="86"/>
                  </a:lnTo>
                  <a:lnTo>
                    <a:pt x="660" y="102"/>
                  </a:lnTo>
                  <a:lnTo>
                    <a:pt x="662" y="120"/>
                  </a:lnTo>
                  <a:lnTo>
                    <a:pt x="662" y="138"/>
                  </a:lnTo>
                  <a:lnTo>
                    <a:pt x="664" y="174"/>
                  </a:lnTo>
                  <a:lnTo>
                    <a:pt x="664" y="490"/>
                  </a:lnTo>
                  <a:lnTo>
                    <a:pt x="498" y="490"/>
                  </a:lnTo>
                  <a:lnTo>
                    <a:pt x="498" y="202"/>
                  </a:lnTo>
                  <a:lnTo>
                    <a:pt x="498" y="202"/>
                  </a:lnTo>
                  <a:lnTo>
                    <a:pt x="498" y="178"/>
                  </a:lnTo>
                  <a:lnTo>
                    <a:pt x="496" y="166"/>
                  </a:lnTo>
                  <a:lnTo>
                    <a:pt x="494" y="156"/>
                  </a:lnTo>
                  <a:lnTo>
                    <a:pt x="490" y="148"/>
                  </a:lnTo>
                  <a:lnTo>
                    <a:pt x="484" y="142"/>
                  </a:lnTo>
                  <a:lnTo>
                    <a:pt x="474" y="136"/>
                  </a:lnTo>
                  <a:lnTo>
                    <a:pt x="462" y="136"/>
                  </a:lnTo>
                  <a:lnTo>
                    <a:pt x="462" y="136"/>
                  </a:lnTo>
                  <a:lnTo>
                    <a:pt x="452" y="136"/>
                  </a:lnTo>
                  <a:lnTo>
                    <a:pt x="446" y="138"/>
                  </a:lnTo>
                  <a:lnTo>
                    <a:pt x="440" y="140"/>
                  </a:lnTo>
                  <a:lnTo>
                    <a:pt x="434" y="144"/>
                  </a:lnTo>
                  <a:lnTo>
                    <a:pt x="426" y="152"/>
                  </a:lnTo>
                  <a:lnTo>
                    <a:pt x="420" y="164"/>
                  </a:lnTo>
                  <a:lnTo>
                    <a:pt x="416" y="178"/>
                  </a:lnTo>
                  <a:lnTo>
                    <a:pt x="416" y="194"/>
                  </a:lnTo>
                  <a:lnTo>
                    <a:pt x="414" y="224"/>
                  </a:lnTo>
                  <a:lnTo>
                    <a:pt x="414" y="490"/>
                  </a:lnTo>
                  <a:lnTo>
                    <a:pt x="248" y="490"/>
                  </a:lnTo>
                  <a:lnTo>
                    <a:pt x="248" y="202"/>
                  </a:lnTo>
                  <a:lnTo>
                    <a:pt x="248" y="202"/>
                  </a:lnTo>
                  <a:lnTo>
                    <a:pt x="248" y="178"/>
                  </a:lnTo>
                  <a:lnTo>
                    <a:pt x="246" y="166"/>
                  </a:lnTo>
                  <a:lnTo>
                    <a:pt x="244" y="156"/>
                  </a:lnTo>
                  <a:lnTo>
                    <a:pt x="238" y="146"/>
                  </a:lnTo>
                  <a:lnTo>
                    <a:pt x="232" y="140"/>
                  </a:lnTo>
                  <a:lnTo>
                    <a:pt x="222" y="134"/>
                  </a:lnTo>
                  <a:lnTo>
                    <a:pt x="210" y="132"/>
                  </a:lnTo>
                  <a:lnTo>
                    <a:pt x="210" y="132"/>
                  </a:lnTo>
                  <a:lnTo>
                    <a:pt x="196" y="134"/>
                  </a:lnTo>
                  <a:lnTo>
                    <a:pt x="186" y="138"/>
                  </a:lnTo>
                  <a:lnTo>
                    <a:pt x="178" y="144"/>
                  </a:lnTo>
                  <a:lnTo>
                    <a:pt x="174" y="154"/>
                  </a:lnTo>
                  <a:lnTo>
                    <a:pt x="170" y="164"/>
                  </a:lnTo>
                  <a:lnTo>
                    <a:pt x="168" y="176"/>
                  </a:lnTo>
                  <a:lnTo>
                    <a:pt x="166" y="202"/>
                  </a:lnTo>
                  <a:lnTo>
                    <a:pt x="166" y="490"/>
                  </a:lnTo>
                  <a:lnTo>
                    <a:pt x="0" y="490"/>
                  </a:lnTo>
                  <a:lnTo>
                    <a:pt x="0" y="10"/>
                  </a:lnTo>
                  <a:lnTo>
                    <a:pt x="154" y="10"/>
                  </a:lnTo>
                  <a:close/>
                </a:path>
              </a:pathLst>
            </a:custGeom>
            <a:solidFill>
              <a:srgbClr val="6DB4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1223" name="Freeform 39"/>
            <p:cNvSpPr>
              <a:spLocks noEditPoints="1"/>
            </p:cNvSpPr>
            <p:nvPr userDrawn="1"/>
          </p:nvSpPr>
          <p:spPr bwMode="black">
            <a:xfrm>
              <a:off x="1536" y="559"/>
              <a:ext cx="46" cy="182"/>
            </a:xfrm>
            <a:custGeom>
              <a:avLst/>
              <a:gdLst>
                <a:gd name="T0" fmla="*/ 168 w 168"/>
                <a:gd name="T1" fmla="*/ 128 h 656"/>
                <a:gd name="T2" fmla="*/ 0 w 168"/>
                <a:gd name="T3" fmla="*/ 128 h 656"/>
                <a:gd name="T4" fmla="*/ 0 w 168"/>
                <a:gd name="T5" fmla="*/ 0 h 656"/>
                <a:gd name="T6" fmla="*/ 168 w 168"/>
                <a:gd name="T7" fmla="*/ 0 h 656"/>
                <a:gd name="T8" fmla="*/ 168 w 168"/>
                <a:gd name="T9" fmla="*/ 128 h 656"/>
                <a:gd name="T10" fmla="*/ 168 w 168"/>
                <a:gd name="T11" fmla="*/ 656 h 656"/>
                <a:gd name="T12" fmla="*/ 0 w 168"/>
                <a:gd name="T13" fmla="*/ 656 h 656"/>
                <a:gd name="T14" fmla="*/ 0 w 168"/>
                <a:gd name="T15" fmla="*/ 176 h 656"/>
                <a:gd name="T16" fmla="*/ 168 w 168"/>
                <a:gd name="T17" fmla="*/ 176 h 656"/>
                <a:gd name="T18" fmla="*/ 168 w 168"/>
                <a:gd name="T19" fmla="*/ 656 h 6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8" h="656">
                  <a:moveTo>
                    <a:pt x="168" y="128"/>
                  </a:moveTo>
                  <a:lnTo>
                    <a:pt x="0" y="128"/>
                  </a:lnTo>
                  <a:lnTo>
                    <a:pt x="0" y="0"/>
                  </a:lnTo>
                  <a:lnTo>
                    <a:pt x="168" y="0"/>
                  </a:lnTo>
                  <a:lnTo>
                    <a:pt x="168" y="128"/>
                  </a:lnTo>
                  <a:close/>
                  <a:moveTo>
                    <a:pt x="168" y="656"/>
                  </a:moveTo>
                  <a:lnTo>
                    <a:pt x="0" y="656"/>
                  </a:lnTo>
                  <a:lnTo>
                    <a:pt x="0" y="176"/>
                  </a:lnTo>
                  <a:lnTo>
                    <a:pt x="168" y="176"/>
                  </a:lnTo>
                  <a:lnTo>
                    <a:pt x="168" y="656"/>
                  </a:lnTo>
                  <a:close/>
                </a:path>
              </a:pathLst>
            </a:custGeom>
            <a:solidFill>
              <a:srgbClr val="6DB4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1224" name="Freeform 40"/>
            <p:cNvSpPr>
              <a:spLocks/>
            </p:cNvSpPr>
            <p:nvPr userDrawn="1"/>
          </p:nvSpPr>
          <p:spPr bwMode="black">
            <a:xfrm>
              <a:off x="1607" y="605"/>
              <a:ext cx="118" cy="136"/>
            </a:xfrm>
            <a:custGeom>
              <a:avLst/>
              <a:gdLst>
                <a:gd name="T0" fmla="*/ 0 w 428"/>
                <a:gd name="T1" fmla="*/ 10 h 490"/>
                <a:gd name="T2" fmla="*/ 160 w 428"/>
                <a:gd name="T3" fmla="*/ 10 h 490"/>
                <a:gd name="T4" fmla="*/ 160 w 428"/>
                <a:gd name="T5" fmla="*/ 78 h 490"/>
                <a:gd name="T6" fmla="*/ 162 w 428"/>
                <a:gd name="T7" fmla="*/ 78 h 490"/>
                <a:gd name="T8" fmla="*/ 162 w 428"/>
                <a:gd name="T9" fmla="*/ 78 h 490"/>
                <a:gd name="T10" fmla="*/ 170 w 428"/>
                <a:gd name="T11" fmla="*/ 58 h 490"/>
                <a:gd name="T12" fmla="*/ 182 w 428"/>
                <a:gd name="T13" fmla="*/ 42 h 490"/>
                <a:gd name="T14" fmla="*/ 196 w 428"/>
                <a:gd name="T15" fmla="*/ 28 h 490"/>
                <a:gd name="T16" fmla="*/ 212 w 428"/>
                <a:gd name="T17" fmla="*/ 18 h 490"/>
                <a:gd name="T18" fmla="*/ 228 w 428"/>
                <a:gd name="T19" fmla="*/ 10 h 490"/>
                <a:gd name="T20" fmla="*/ 246 w 428"/>
                <a:gd name="T21" fmla="*/ 4 h 490"/>
                <a:gd name="T22" fmla="*/ 266 w 428"/>
                <a:gd name="T23" fmla="*/ 0 h 490"/>
                <a:gd name="T24" fmla="*/ 286 w 428"/>
                <a:gd name="T25" fmla="*/ 0 h 490"/>
                <a:gd name="T26" fmla="*/ 286 w 428"/>
                <a:gd name="T27" fmla="*/ 0 h 490"/>
                <a:gd name="T28" fmla="*/ 302 w 428"/>
                <a:gd name="T29" fmla="*/ 0 h 490"/>
                <a:gd name="T30" fmla="*/ 318 w 428"/>
                <a:gd name="T31" fmla="*/ 2 h 490"/>
                <a:gd name="T32" fmla="*/ 334 w 428"/>
                <a:gd name="T33" fmla="*/ 6 h 490"/>
                <a:gd name="T34" fmla="*/ 348 w 428"/>
                <a:gd name="T35" fmla="*/ 10 h 490"/>
                <a:gd name="T36" fmla="*/ 364 w 428"/>
                <a:gd name="T37" fmla="*/ 18 h 490"/>
                <a:gd name="T38" fmla="*/ 376 w 428"/>
                <a:gd name="T39" fmla="*/ 26 h 490"/>
                <a:gd name="T40" fmla="*/ 390 w 428"/>
                <a:gd name="T41" fmla="*/ 36 h 490"/>
                <a:gd name="T42" fmla="*/ 400 w 428"/>
                <a:gd name="T43" fmla="*/ 50 h 490"/>
                <a:gd name="T44" fmla="*/ 400 w 428"/>
                <a:gd name="T45" fmla="*/ 50 h 490"/>
                <a:gd name="T46" fmla="*/ 408 w 428"/>
                <a:gd name="T47" fmla="*/ 66 h 490"/>
                <a:gd name="T48" fmla="*/ 416 w 428"/>
                <a:gd name="T49" fmla="*/ 82 h 490"/>
                <a:gd name="T50" fmla="*/ 420 w 428"/>
                <a:gd name="T51" fmla="*/ 100 h 490"/>
                <a:gd name="T52" fmla="*/ 424 w 428"/>
                <a:gd name="T53" fmla="*/ 118 h 490"/>
                <a:gd name="T54" fmla="*/ 426 w 428"/>
                <a:gd name="T55" fmla="*/ 156 h 490"/>
                <a:gd name="T56" fmla="*/ 428 w 428"/>
                <a:gd name="T57" fmla="*/ 194 h 490"/>
                <a:gd name="T58" fmla="*/ 428 w 428"/>
                <a:gd name="T59" fmla="*/ 490 h 490"/>
                <a:gd name="T60" fmla="*/ 258 w 428"/>
                <a:gd name="T61" fmla="*/ 490 h 490"/>
                <a:gd name="T62" fmla="*/ 258 w 428"/>
                <a:gd name="T63" fmla="*/ 198 h 490"/>
                <a:gd name="T64" fmla="*/ 258 w 428"/>
                <a:gd name="T65" fmla="*/ 198 h 490"/>
                <a:gd name="T66" fmla="*/ 256 w 428"/>
                <a:gd name="T67" fmla="*/ 176 h 490"/>
                <a:gd name="T68" fmla="*/ 256 w 428"/>
                <a:gd name="T69" fmla="*/ 164 h 490"/>
                <a:gd name="T70" fmla="*/ 252 w 428"/>
                <a:gd name="T71" fmla="*/ 152 h 490"/>
                <a:gd name="T72" fmla="*/ 248 w 428"/>
                <a:gd name="T73" fmla="*/ 144 h 490"/>
                <a:gd name="T74" fmla="*/ 242 w 428"/>
                <a:gd name="T75" fmla="*/ 136 h 490"/>
                <a:gd name="T76" fmla="*/ 232 w 428"/>
                <a:gd name="T77" fmla="*/ 130 h 490"/>
                <a:gd name="T78" fmla="*/ 220 w 428"/>
                <a:gd name="T79" fmla="*/ 128 h 490"/>
                <a:gd name="T80" fmla="*/ 220 w 428"/>
                <a:gd name="T81" fmla="*/ 128 h 490"/>
                <a:gd name="T82" fmla="*/ 204 w 428"/>
                <a:gd name="T83" fmla="*/ 130 h 490"/>
                <a:gd name="T84" fmla="*/ 192 w 428"/>
                <a:gd name="T85" fmla="*/ 136 h 490"/>
                <a:gd name="T86" fmla="*/ 184 w 428"/>
                <a:gd name="T87" fmla="*/ 144 h 490"/>
                <a:gd name="T88" fmla="*/ 178 w 428"/>
                <a:gd name="T89" fmla="*/ 156 h 490"/>
                <a:gd name="T90" fmla="*/ 174 w 428"/>
                <a:gd name="T91" fmla="*/ 168 h 490"/>
                <a:gd name="T92" fmla="*/ 170 w 428"/>
                <a:gd name="T93" fmla="*/ 182 h 490"/>
                <a:gd name="T94" fmla="*/ 170 w 428"/>
                <a:gd name="T95" fmla="*/ 212 h 490"/>
                <a:gd name="T96" fmla="*/ 170 w 428"/>
                <a:gd name="T97" fmla="*/ 490 h 490"/>
                <a:gd name="T98" fmla="*/ 0 w 428"/>
                <a:gd name="T99" fmla="*/ 490 h 490"/>
                <a:gd name="T100" fmla="*/ 0 w 428"/>
                <a:gd name="T101" fmla="*/ 10 h 4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28" h="490">
                  <a:moveTo>
                    <a:pt x="0" y="10"/>
                  </a:moveTo>
                  <a:lnTo>
                    <a:pt x="160" y="10"/>
                  </a:lnTo>
                  <a:lnTo>
                    <a:pt x="160" y="78"/>
                  </a:lnTo>
                  <a:lnTo>
                    <a:pt x="162" y="78"/>
                  </a:lnTo>
                  <a:lnTo>
                    <a:pt x="162" y="78"/>
                  </a:lnTo>
                  <a:lnTo>
                    <a:pt x="170" y="58"/>
                  </a:lnTo>
                  <a:lnTo>
                    <a:pt x="182" y="42"/>
                  </a:lnTo>
                  <a:lnTo>
                    <a:pt x="196" y="28"/>
                  </a:lnTo>
                  <a:lnTo>
                    <a:pt x="212" y="18"/>
                  </a:lnTo>
                  <a:lnTo>
                    <a:pt x="228" y="10"/>
                  </a:lnTo>
                  <a:lnTo>
                    <a:pt x="246" y="4"/>
                  </a:lnTo>
                  <a:lnTo>
                    <a:pt x="266" y="0"/>
                  </a:lnTo>
                  <a:lnTo>
                    <a:pt x="286" y="0"/>
                  </a:lnTo>
                  <a:lnTo>
                    <a:pt x="286" y="0"/>
                  </a:lnTo>
                  <a:lnTo>
                    <a:pt x="302" y="0"/>
                  </a:lnTo>
                  <a:lnTo>
                    <a:pt x="318" y="2"/>
                  </a:lnTo>
                  <a:lnTo>
                    <a:pt x="334" y="6"/>
                  </a:lnTo>
                  <a:lnTo>
                    <a:pt x="348" y="10"/>
                  </a:lnTo>
                  <a:lnTo>
                    <a:pt x="364" y="18"/>
                  </a:lnTo>
                  <a:lnTo>
                    <a:pt x="376" y="26"/>
                  </a:lnTo>
                  <a:lnTo>
                    <a:pt x="390" y="36"/>
                  </a:lnTo>
                  <a:lnTo>
                    <a:pt x="400" y="50"/>
                  </a:lnTo>
                  <a:lnTo>
                    <a:pt x="400" y="50"/>
                  </a:lnTo>
                  <a:lnTo>
                    <a:pt x="408" y="66"/>
                  </a:lnTo>
                  <a:lnTo>
                    <a:pt x="416" y="82"/>
                  </a:lnTo>
                  <a:lnTo>
                    <a:pt x="420" y="100"/>
                  </a:lnTo>
                  <a:lnTo>
                    <a:pt x="424" y="118"/>
                  </a:lnTo>
                  <a:lnTo>
                    <a:pt x="426" y="156"/>
                  </a:lnTo>
                  <a:lnTo>
                    <a:pt x="428" y="194"/>
                  </a:lnTo>
                  <a:lnTo>
                    <a:pt x="428" y="490"/>
                  </a:lnTo>
                  <a:lnTo>
                    <a:pt x="258" y="490"/>
                  </a:lnTo>
                  <a:lnTo>
                    <a:pt x="258" y="198"/>
                  </a:lnTo>
                  <a:lnTo>
                    <a:pt x="258" y="198"/>
                  </a:lnTo>
                  <a:lnTo>
                    <a:pt x="256" y="176"/>
                  </a:lnTo>
                  <a:lnTo>
                    <a:pt x="256" y="164"/>
                  </a:lnTo>
                  <a:lnTo>
                    <a:pt x="252" y="152"/>
                  </a:lnTo>
                  <a:lnTo>
                    <a:pt x="248" y="144"/>
                  </a:lnTo>
                  <a:lnTo>
                    <a:pt x="242" y="136"/>
                  </a:lnTo>
                  <a:lnTo>
                    <a:pt x="232" y="130"/>
                  </a:lnTo>
                  <a:lnTo>
                    <a:pt x="220" y="128"/>
                  </a:lnTo>
                  <a:lnTo>
                    <a:pt x="220" y="128"/>
                  </a:lnTo>
                  <a:lnTo>
                    <a:pt x="204" y="130"/>
                  </a:lnTo>
                  <a:lnTo>
                    <a:pt x="192" y="136"/>
                  </a:lnTo>
                  <a:lnTo>
                    <a:pt x="184" y="144"/>
                  </a:lnTo>
                  <a:lnTo>
                    <a:pt x="178" y="156"/>
                  </a:lnTo>
                  <a:lnTo>
                    <a:pt x="174" y="168"/>
                  </a:lnTo>
                  <a:lnTo>
                    <a:pt x="170" y="182"/>
                  </a:lnTo>
                  <a:lnTo>
                    <a:pt x="170" y="212"/>
                  </a:lnTo>
                  <a:lnTo>
                    <a:pt x="170" y="490"/>
                  </a:lnTo>
                  <a:lnTo>
                    <a:pt x="0" y="490"/>
                  </a:lnTo>
                  <a:lnTo>
                    <a:pt x="0" y="10"/>
                  </a:lnTo>
                  <a:close/>
                </a:path>
              </a:pathLst>
            </a:custGeom>
            <a:solidFill>
              <a:srgbClr val="6DB4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1225" name="Freeform 41"/>
            <p:cNvSpPr>
              <a:spLocks noEditPoints="1"/>
            </p:cNvSpPr>
            <p:nvPr userDrawn="1"/>
          </p:nvSpPr>
          <p:spPr bwMode="black">
            <a:xfrm>
              <a:off x="1741" y="605"/>
              <a:ext cx="129" cy="139"/>
            </a:xfrm>
            <a:custGeom>
              <a:avLst/>
              <a:gdLst>
                <a:gd name="T0" fmla="*/ 298 w 466"/>
                <a:gd name="T1" fmla="*/ 458 h 500"/>
                <a:gd name="T2" fmla="*/ 282 w 466"/>
                <a:gd name="T3" fmla="*/ 444 h 500"/>
                <a:gd name="T4" fmla="*/ 234 w 466"/>
                <a:gd name="T5" fmla="*/ 482 h 500"/>
                <a:gd name="T6" fmla="*/ 176 w 466"/>
                <a:gd name="T7" fmla="*/ 500 h 500"/>
                <a:gd name="T8" fmla="*/ 124 w 466"/>
                <a:gd name="T9" fmla="*/ 498 h 500"/>
                <a:gd name="T10" fmla="*/ 82 w 466"/>
                <a:gd name="T11" fmla="*/ 486 h 500"/>
                <a:gd name="T12" fmla="*/ 46 w 466"/>
                <a:gd name="T13" fmla="*/ 464 h 500"/>
                <a:gd name="T14" fmla="*/ 20 w 466"/>
                <a:gd name="T15" fmla="*/ 432 h 500"/>
                <a:gd name="T16" fmla="*/ 4 w 466"/>
                <a:gd name="T17" fmla="*/ 388 h 500"/>
                <a:gd name="T18" fmla="*/ 0 w 466"/>
                <a:gd name="T19" fmla="*/ 356 h 500"/>
                <a:gd name="T20" fmla="*/ 6 w 466"/>
                <a:gd name="T21" fmla="*/ 314 h 500"/>
                <a:gd name="T22" fmla="*/ 36 w 466"/>
                <a:gd name="T23" fmla="*/ 260 h 500"/>
                <a:gd name="T24" fmla="*/ 92 w 466"/>
                <a:gd name="T25" fmla="*/ 216 h 500"/>
                <a:gd name="T26" fmla="*/ 158 w 466"/>
                <a:gd name="T27" fmla="*/ 194 h 500"/>
                <a:gd name="T28" fmla="*/ 288 w 466"/>
                <a:gd name="T29" fmla="*/ 176 h 500"/>
                <a:gd name="T30" fmla="*/ 288 w 466"/>
                <a:gd name="T31" fmla="*/ 158 h 500"/>
                <a:gd name="T32" fmla="*/ 278 w 466"/>
                <a:gd name="T33" fmla="*/ 126 h 500"/>
                <a:gd name="T34" fmla="*/ 250 w 466"/>
                <a:gd name="T35" fmla="*/ 114 h 500"/>
                <a:gd name="T36" fmla="*/ 224 w 466"/>
                <a:gd name="T37" fmla="*/ 114 h 500"/>
                <a:gd name="T38" fmla="*/ 192 w 466"/>
                <a:gd name="T39" fmla="*/ 124 h 500"/>
                <a:gd name="T40" fmla="*/ 172 w 466"/>
                <a:gd name="T41" fmla="*/ 152 h 500"/>
                <a:gd name="T42" fmla="*/ 14 w 466"/>
                <a:gd name="T43" fmla="*/ 150 h 500"/>
                <a:gd name="T44" fmla="*/ 36 w 466"/>
                <a:gd name="T45" fmla="*/ 92 h 500"/>
                <a:gd name="T46" fmla="*/ 70 w 466"/>
                <a:gd name="T47" fmla="*/ 50 h 500"/>
                <a:gd name="T48" fmla="*/ 116 w 466"/>
                <a:gd name="T49" fmla="*/ 22 h 500"/>
                <a:gd name="T50" fmla="*/ 168 w 466"/>
                <a:gd name="T51" fmla="*/ 6 h 500"/>
                <a:gd name="T52" fmla="*/ 242 w 466"/>
                <a:gd name="T53" fmla="*/ 0 h 500"/>
                <a:gd name="T54" fmla="*/ 324 w 466"/>
                <a:gd name="T55" fmla="*/ 8 h 500"/>
                <a:gd name="T56" fmla="*/ 384 w 466"/>
                <a:gd name="T57" fmla="*/ 30 h 500"/>
                <a:gd name="T58" fmla="*/ 412 w 466"/>
                <a:gd name="T59" fmla="*/ 50 h 500"/>
                <a:gd name="T60" fmla="*/ 434 w 466"/>
                <a:gd name="T61" fmla="*/ 78 h 500"/>
                <a:gd name="T62" fmla="*/ 452 w 466"/>
                <a:gd name="T63" fmla="*/ 142 h 500"/>
                <a:gd name="T64" fmla="*/ 452 w 466"/>
                <a:gd name="T65" fmla="*/ 386 h 500"/>
                <a:gd name="T66" fmla="*/ 454 w 466"/>
                <a:gd name="T67" fmla="*/ 438 h 500"/>
                <a:gd name="T68" fmla="*/ 302 w 466"/>
                <a:gd name="T69" fmla="*/ 490 h 500"/>
                <a:gd name="T70" fmla="*/ 272 w 466"/>
                <a:gd name="T71" fmla="*/ 268 h 500"/>
                <a:gd name="T72" fmla="*/ 218 w 466"/>
                <a:gd name="T73" fmla="*/ 284 h 500"/>
                <a:gd name="T74" fmla="*/ 190 w 466"/>
                <a:gd name="T75" fmla="*/ 306 h 500"/>
                <a:gd name="T76" fmla="*/ 178 w 466"/>
                <a:gd name="T77" fmla="*/ 332 h 500"/>
                <a:gd name="T78" fmla="*/ 178 w 466"/>
                <a:gd name="T79" fmla="*/ 354 h 500"/>
                <a:gd name="T80" fmla="*/ 190 w 466"/>
                <a:gd name="T81" fmla="*/ 376 h 500"/>
                <a:gd name="T82" fmla="*/ 212 w 466"/>
                <a:gd name="T83" fmla="*/ 386 h 500"/>
                <a:gd name="T84" fmla="*/ 234 w 466"/>
                <a:gd name="T85" fmla="*/ 386 h 500"/>
                <a:gd name="T86" fmla="*/ 260 w 466"/>
                <a:gd name="T87" fmla="*/ 378 h 500"/>
                <a:gd name="T88" fmla="*/ 280 w 466"/>
                <a:gd name="T89" fmla="*/ 350 h 500"/>
                <a:gd name="T90" fmla="*/ 288 w 466"/>
                <a:gd name="T91" fmla="*/ 274 h 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66" h="500">
                  <a:moveTo>
                    <a:pt x="302" y="490"/>
                  </a:moveTo>
                  <a:lnTo>
                    <a:pt x="302" y="490"/>
                  </a:lnTo>
                  <a:lnTo>
                    <a:pt x="298" y="458"/>
                  </a:lnTo>
                  <a:lnTo>
                    <a:pt x="296" y="424"/>
                  </a:lnTo>
                  <a:lnTo>
                    <a:pt x="296" y="424"/>
                  </a:lnTo>
                  <a:lnTo>
                    <a:pt x="282" y="444"/>
                  </a:lnTo>
                  <a:lnTo>
                    <a:pt x="268" y="460"/>
                  </a:lnTo>
                  <a:lnTo>
                    <a:pt x="252" y="472"/>
                  </a:lnTo>
                  <a:lnTo>
                    <a:pt x="234" y="482"/>
                  </a:lnTo>
                  <a:lnTo>
                    <a:pt x="216" y="490"/>
                  </a:lnTo>
                  <a:lnTo>
                    <a:pt x="196" y="496"/>
                  </a:lnTo>
                  <a:lnTo>
                    <a:pt x="176" y="500"/>
                  </a:lnTo>
                  <a:lnTo>
                    <a:pt x="154" y="500"/>
                  </a:lnTo>
                  <a:lnTo>
                    <a:pt x="154" y="500"/>
                  </a:lnTo>
                  <a:lnTo>
                    <a:pt x="124" y="498"/>
                  </a:lnTo>
                  <a:lnTo>
                    <a:pt x="108" y="496"/>
                  </a:lnTo>
                  <a:lnTo>
                    <a:pt x="94" y="492"/>
                  </a:lnTo>
                  <a:lnTo>
                    <a:pt x="82" y="486"/>
                  </a:lnTo>
                  <a:lnTo>
                    <a:pt x="70" y="480"/>
                  </a:lnTo>
                  <a:lnTo>
                    <a:pt x="58" y="472"/>
                  </a:lnTo>
                  <a:lnTo>
                    <a:pt x="46" y="464"/>
                  </a:lnTo>
                  <a:lnTo>
                    <a:pt x="36" y="454"/>
                  </a:lnTo>
                  <a:lnTo>
                    <a:pt x="28" y="444"/>
                  </a:lnTo>
                  <a:lnTo>
                    <a:pt x="20" y="432"/>
                  </a:lnTo>
                  <a:lnTo>
                    <a:pt x="12" y="418"/>
                  </a:lnTo>
                  <a:lnTo>
                    <a:pt x="8" y="404"/>
                  </a:lnTo>
                  <a:lnTo>
                    <a:pt x="4" y="388"/>
                  </a:lnTo>
                  <a:lnTo>
                    <a:pt x="2" y="372"/>
                  </a:lnTo>
                  <a:lnTo>
                    <a:pt x="0" y="356"/>
                  </a:lnTo>
                  <a:lnTo>
                    <a:pt x="0" y="356"/>
                  </a:lnTo>
                  <a:lnTo>
                    <a:pt x="2" y="342"/>
                  </a:lnTo>
                  <a:lnTo>
                    <a:pt x="2" y="328"/>
                  </a:lnTo>
                  <a:lnTo>
                    <a:pt x="6" y="314"/>
                  </a:lnTo>
                  <a:lnTo>
                    <a:pt x="10" y="302"/>
                  </a:lnTo>
                  <a:lnTo>
                    <a:pt x="20" y="280"/>
                  </a:lnTo>
                  <a:lnTo>
                    <a:pt x="36" y="260"/>
                  </a:lnTo>
                  <a:lnTo>
                    <a:pt x="52" y="242"/>
                  </a:lnTo>
                  <a:lnTo>
                    <a:pt x="72" y="228"/>
                  </a:lnTo>
                  <a:lnTo>
                    <a:pt x="92" y="216"/>
                  </a:lnTo>
                  <a:lnTo>
                    <a:pt x="116" y="208"/>
                  </a:lnTo>
                  <a:lnTo>
                    <a:pt x="116" y="208"/>
                  </a:lnTo>
                  <a:lnTo>
                    <a:pt x="158" y="194"/>
                  </a:lnTo>
                  <a:lnTo>
                    <a:pt x="200" y="186"/>
                  </a:lnTo>
                  <a:lnTo>
                    <a:pt x="244" y="180"/>
                  </a:lnTo>
                  <a:lnTo>
                    <a:pt x="288" y="176"/>
                  </a:lnTo>
                  <a:lnTo>
                    <a:pt x="288" y="174"/>
                  </a:lnTo>
                  <a:lnTo>
                    <a:pt x="288" y="174"/>
                  </a:lnTo>
                  <a:lnTo>
                    <a:pt x="288" y="158"/>
                  </a:lnTo>
                  <a:lnTo>
                    <a:pt x="286" y="146"/>
                  </a:lnTo>
                  <a:lnTo>
                    <a:pt x="282" y="136"/>
                  </a:lnTo>
                  <a:lnTo>
                    <a:pt x="278" y="126"/>
                  </a:lnTo>
                  <a:lnTo>
                    <a:pt x="270" y="120"/>
                  </a:lnTo>
                  <a:lnTo>
                    <a:pt x="262" y="116"/>
                  </a:lnTo>
                  <a:lnTo>
                    <a:pt x="250" y="114"/>
                  </a:lnTo>
                  <a:lnTo>
                    <a:pt x="236" y="112"/>
                  </a:lnTo>
                  <a:lnTo>
                    <a:pt x="236" y="112"/>
                  </a:lnTo>
                  <a:lnTo>
                    <a:pt x="224" y="114"/>
                  </a:lnTo>
                  <a:lnTo>
                    <a:pt x="212" y="116"/>
                  </a:lnTo>
                  <a:lnTo>
                    <a:pt x="202" y="120"/>
                  </a:lnTo>
                  <a:lnTo>
                    <a:pt x="192" y="124"/>
                  </a:lnTo>
                  <a:lnTo>
                    <a:pt x="184" y="132"/>
                  </a:lnTo>
                  <a:lnTo>
                    <a:pt x="178" y="142"/>
                  </a:lnTo>
                  <a:lnTo>
                    <a:pt x="172" y="152"/>
                  </a:lnTo>
                  <a:lnTo>
                    <a:pt x="170" y="166"/>
                  </a:lnTo>
                  <a:lnTo>
                    <a:pt x="14" y="150"/>
                  </a:lnTo>
                  <a:lnTo>
                    <a:pt x="14" y="150"/>
                  </a:lnTo>
                  <a:lnTo>
                    <a:pt x="20" y="130"/>
                  </a:lnTo>
                  <a:lnTo>
                    <a:pt x="26" y="110"/>
                  </a:lnTo>
                  <a:lnTo>
                    <a:pt x="36" y="92"/>
                  </a:lnTo>
                  <a:lnTo>
                    <a:pt x="46" y="76"/>
                  </a:lnTo>
                  <a:lnTo>
                    <a:pt x="58" y="62"/>
                  </a:lnTo>
                  <a:lnTo>
                    <a:pt x="70" y="50"/>
                  </a:lnTo>
                  <a:lnTo>
                    <a:pt x="84" y="40"/>
                  </a:lnTo>
                  <a:lnTo>
                    <a:pt x="100" y="30"/>
                  </a:lnTo>
                  <a:lnTo>
                    <a:pt x="116" y="22"/>
                  </a:lnTo>
                  <a:lnTo>
                    <a:pt x="132" y="16"/>
                  </a:lnTo>
                  <a:lnTo>
                    <a:pt x="150" y="10"/>
                  </a:lnTo>
                  <a:lnTo>
                    <a:pt x="168" y="6"/>
                  </a:lnTo>
                  <a:lnTo>
                    <a:pt x="204" y="2"/>
                  </a:lnTo>
                  <a:lnTo>
                    <a:pt x="242" y="0"/>
                  </a:lnTo>
                  <a:lnTo>
                    <a:pt x="242" y="0"/>
                  </a:lnTo>
                  <a:lnTo>
                    <a:pt x="282" y="2"/>
                  </a:lnTo>
                  <a:lnTo>
                    <a:pt x="304" y="4"/>
                  </a:lnTo>
                  <a:lnTo>
                    <a:pt x="324" y="8"/>
                  </a:lnTo>
                  <a:lnTo>
                    <a:pt x="346" y="14"/>
                  </a:lnTo>
                  <a:lnTo>
                    <a:pt x="366" y="20"/>
                  </a:lnTo>
                  <a:lnTo>
                    <a:pt x="384" y="30"/>
                  </a:lnTo>
                  <a:lnTo>
                    <a:pt x="402" y="42"/>
                  </a:lnTo>
                  <a:lnTo>
                    <a:pt x="402" y="42"/>
                  </a:lnTo>
                  <a:lnTo>
                    <a:pt x="412" y="50"/>
                  </a:lnTo>
                  <a:lnTo>
                    <a:pt x="420" y="58"/>
                  </a:lnTo>
                  <a:lnTo>
                    <a:pt x="428" y="68"/>
                  </a:lnTo>
                  <a:lnTo>
                    <a:pt x="434" y="78"/>
                  </a:lnTo>
                  <a:lnTo>
                    <a:pt x="442" y="98"/>
                  </a:lnTo>
                  <a:lnTo>
                    <a:pt x="448" y="120"/>
                  </a:lnTo>
                  <a:lnTo>
                    <a:pt x="452" y="142"/>
                  </a:lnTo>
                  <a:lnTo>
                    <a:pt x="452" y="166"/>
                  </a:lnTo>
                  <a:lnTo>
                    <a:pt x="452" y="216"/>
                  </a:lnTo>
                  <a:lnTo>
                    <a:pt x="452" y="386"/>
                  </a:lnTo>
                  <a:lnTo>
                    <a:pt x="452" y="386"/>
                  </a:lnTo>
                  <a:lnTo>
                    <a:pt x="452" y="412"/>
                  </a:lnTo>
                  <a:lnTo>
                    <a:pt x="454" y="438"/>
                  </a:lnTo>
                  <a:lnTo>
                    <a:pt x="458" y="466"/>
                  </a:lnTo>
                  <a:lnTo>
                    <a:pt x="466" y="490"/>
                  </a:lnTo>
                  <a:lnTo>
                    <a:pt x="302" y="490"/>
                  </a:lnTo>
                  <a:close/>
                  <a:moveTo>
                    <a:pt x="288" y="266"/>
                  </a:moveTo>
                  <a:lnTo>
                    <a:pt x="288" y="266"/>
                  </a:lnTo>
                  <a:lnTo>
                    <a:pt x="272" y="268"/>
                  </a:lnTo>
                  <a:lnTo>
                    <a:pt x="254" y="272"/>
                  </a:lnTo>
                  <a:lnTo>
                    <a:pt x="234" y="276"/>
                  </a:lnTo>
                  <a:lnTo>
                    <a:pt x="218" y="284"/>
                  </a:lnTo>
                  <a:lnTo>
                    <a:pt x="202" y="294"/>
                  </a:lnTo>
                  <a:lnTo>
                    <a:pt x="196" y="300"/>
                  </a:lnTo>
                  <a:lnTo>
                    <a:pt x="190" y="306"/>
                  </a:lnTo>
                  <a:lnTo>
                    <a:pt x="184" y="314"/>
                  </a:lnTo>
                  <a:lnTo>
                    <a:pt x="180" y="322"/>
                  </a:lnTo>
                  <a:lnTo>
                    <a:pt x="178" y="332"/>
                  </a:lnTo>
                  <a:lnTo>
                    <a:pt x="178" y="342"/>
                  </a:lnTo>
                  <a:lnTo>
                    <a:pt x="178" y="342"/>
                  </a:lnTo>
                  <a:lnTo>
                    <a:pt x="178" y="354"/>
                  </a:lnTo>
                  <a:lnTo>
                    <a:pt x="182" y="362"/>
                  </a:lnTo>
                  <a:lnTo>
                    <a:pt x="186" y="370"/>
                  </a:lnTo>
                  <a:lnTo>
                    <a:pt x="190" y="376"/>
                  </a:lnTo>
                  <a:lnTo>
                    <a:pt x="196" y="382"/>
                  </a:lnTo>
                  <a:lnTo>
                    <a:pt x="204" y="384"/>
                  </a:lnTo>
                  <a:lnTo>
                    <a:pt x="212" y="386"/>
                  </a:lnTo>
                  <a:lnTo>
                    <a:pt x="222" y="388"/>
                  </a:lnTo>
                  <a:lnTo>
                    <a:pt x="222" y="388"/>
                  </a:lnTo>
                  <a:lnTo>
                    <a:pt x="234" y="386"/>
                  </a:lnTo>
                  <a:lnTo>
                    <a:pt x="244" y="384"/>
                  </a:lnTo>
                  <a:lnTo>
                    <a:pt x="252" y="382"/>
                  </a:lnTo>
                  <a:lnTo>
                    <a:pt x="260" y="378"/>
                  </a:lnTo>
                  <a:lnTo>
                    <a:pt x="266" y="372"/>
                  </a:lnTo>
                  <a:lnTo>
                    <a:pt x="272" y="366"/>
                  </a:lnTo>
                  <a:lnTo>
                    <a:pt x="280" y="350"/>
                  </a:lnTo>
                  <a:lnTo>
                    <a:pt x="284" y="334"/>
                  </a:lnTo>
                  <a:lnTo>
                    <a:pt x="286" y="314"/>
                  </a:lnTo>
                  <a:lnTo>
                    <a:pt x="288" y="274"/>
                  </a:lnTo>
                  <a:lnTo>
                    <a:pt x="288" y="266"/>
                  </a:lnTo>
                  <a:close/>
                </a:path>
              </a:pathLst>
            </a:custGeom>
            <a:solidFill>
              <a:srgbClr val="6DB4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1226" name="Freeform 42"/>
            <p:cNvSpPr>
              <a:spLocks/>
            </p:cNvSpPr>
            <p:nvPr userDrawn="1"/>
          </p:nvSpPr>
          <p:spPr bwMode="black">
            <a:xfrm>
              <a:off x="1888" y="605"/>
              <a:ext cx="118" cy="136"/>
            </a:xfrm>
            <a:custGeom>
              <a:avLst/>
              <a:gdLst>
                <a:gd name="T0" fmla="*/ 0 w 428"/>
                <a:gd name="T1" fmla="*/ 10 h 490"/>
                <a:gd name="T2" fmla="*/ 160 w 428"/>
                <a:gd name="T3" fmla="*/ 10 h 490"/>
                <a:gd name="T4" fmla="*/ 160 w 428"/>
                <a:gd name="T5" fmla="*/ 78 h 490"/>
                <a:gd name="T6" fmla="*/ 162 w 428"/>
                <a:gd name="T7" fmla="*/ 78 h 490"/>
                <a:gd name="T8" fmla="*/ 162 w 428"/>
                <a:gd name="T9" fmla="*/ 78 h 490"/>
                <a:gd name="T10" fmla="*/ 170 w 428"/>
                <a:gd name="T11" fmla="*/ 58 h 490"/>
                <a:gd name="T12" fmla="*/ 182 w 428"/>
                <a:gd name="T13" fmla="*/ 42 h 490"/>
                <a:gd name="T14" fmla="*/ 196 w 428"/>
                <a:gd name="T15" fmla="*/ 28 h 490"/>
                <a:gd name="T16" fmla="*/ 212 w 428"/>
                <a:gd name="T17" fmla="*/ 18 h 490"/>
                <a:gd name="T18" fmla="*/ 228 w 428"/>
                <a:gd name="T19" fmla="*/ 10 h 490"/>
                <a:gd name="T20" fmla="*/ 246 w 428"/>
                <a:gd name="T21" fmla="*/ 4 h 490"/>
                <a:gd name="T22" fmla="*/ 266 w 428"/>
                <a:gd name="T23" fmla="*/ 0 h 490"/>
                <a:gd name="T24" fmla="*/ 286 w 428"/>
                <a:gd name="T25" fmla="*/ 0 h 490"/>
                <a:gd name="T26" fmla="*/ 286 w 428"/>
                <a:gd name="T27" fmla="*/ 0 h 490"/>
                <a:gd name="T28" fmla="*/ 302 w 428"/>
                <a:gd name="T29" fmla="*/ 0 h 490"/>
                <a:gd name="T30" fmla="*/ 318 w 428"/>
                <a:gd name="T31" fmla="*/ 2 h 490"/>
                <a:gd name="T32" fmla="*/ 334 w 428"/>
                <a:gd name="T33" fmla="*/ 6 h 490"/>
                <a:gd name="T34" fmla="*/ 348 w 428"/>
                <a:gd name="T35" fmla="*/ 10 h 490"/>
                <a:gd name="T36" fmla="*/ 364 w 428"/>
                <a:gd name="T37" fmla="*/ 18 h 490"/>
                <a:gd name="T38" fmla="*/ 376 w 428"/>
                <a:gd name="T39" fmla="*/ 26 h 490"/>
                <a:gd name="T40" fmla="*/ 390 w 428"/>
                <a:gd name="T41" fmla="*/ 36 h 490"/>
                <a:gd name="T42" fmla="*/ 400 w 428"/>
                <a:gd name="T43" fmla="*/ 50 h 490"/>
                <a:gd name="T44" fmla="*/ 400 w 428"/>
                <a:gd name="T45" fmla="*/ 50 h 490"/>
                <a:gd name="T46" fmla="*/ 408 w 428"/>
                <a:gd name="T47" fmla="*/ 66 h 490"/>
                <a:gd name="T48" fmla="*/ 416 w 428"/>
                <a:gd name="T49" fmla="*/ 82 h 490"/>
                <a:gd name="T50" fmla="*/ 420 w 428"/>
                <a:gd name="T51" fmla="*/ 100 h 490"/>
                <a:gd name="T52" fmla="*/ 424 w 428"/>
                <a:gd name="T53" fmla="*/ 118 h 490"/>
                <a:gd name="T54" fmla="*/ 426 w 428"/>
                <a:gd name="T55" fmla="*/ 156 h 490"/>
                <a:gd name="T56" fmla="*/ 428 w 428"/>
                <a:gd name="T57" fmla="*/ 194 h 490"/>
                <a:gd name="T58" fmla="*/ 428 w 428"/>
                <a:gd name="T59" fmla="*/ 490 h 490"/>
                <a:gd name="T60" fmla="*/ 258 w 428"/>
                <a:gd name="T61" fmla="*/ 490 h 490"/>
                <a:gd name="T62" fmla="*/ 258 w 428"/>
                <a:gd name="T63" fmla="*/ 198 h 490"/>
                <a:gd name="T64" fmla="*/ 258 w 428"/>
                <a:gd name="T65" fmla="*/ 198 h 490"/>
                <a:gd name="T66" fmla="*/ 258 w 428"/>
                <a:gd name="T67" fmla="*/ 176 h 490"/>
                <a:gd name="T68" fmla="*/ 256 w 428"/>
                <a:gd name="T69" fmla="*/ 164 h 490"/>
                <a:gd name="T70" fmla="*/ 254 w 428"/>
                <a:gd name="T71" fmla="*/ 152 h 490"/>
                <a:gd name="T72" fmla="*/ 248 w 428"/>
                <a:gd name="T73" fmla="*/ 144 h 490"/>
                <a:gd name="T74" fmla="*/ 242 w 428"/>
                <a:gd name="T75" fmla="*/ 136 h 490"/>
                <a:gd name="T76" fmla="*/ 232 w 428"/>
                <a:gd name="T77" fmla="*/ 130 h 490"/>
                <a:gd name="T78" fmla="*/ 220 w 428"/>
                <a:gd name="T79" fmla="*/ 128 h 490"/>
                <a:gd name="T80" fmla="*/ 220 w 428"/>
                <a:gd name="T81" fmla="*/ 128 h 490"/>
                <a:gd name="T82" fmla="*/ 206 w 428"/>
                <a:gd name="T83" fmla="*/ 130 h 490"/>
                <a:gd name="T84" fmla="*/ 192 w 428"/>
                <a:gd name="T85" fmla="*/ 136 h 490"/>
                <a:gd name="T86" fmla="*/ 184 w 428"/>
                <a:gd name="T87" fmla="*/ 144 h 490"/>
                <a:gd name="T88" fmla="*/ 178 w 428"/>
                <a:gd name="T89" fmla="*/ 156 h 490"/>
                <a:gd name="T90" fmla="*/ 174 w 428"/>
                <a:gd name="T91" fmla="*/ 168 h 490"/>
                <a:gd name="T92" fmla="*/ 170 w 428"/>
                <a:gd name="T93" fmla="*/ 182 h 490"/>
                <a:gd name="T94" fmla="*/ 170 w 428"/>
                <a:gd name="T95" fmla="*/ 212 h 490"/>
                <a:gd name="T96" fmla="*/ 170 w 428"/>
                <a:gd name="T97" fmla="*/ 490 h 490"/>
                <a:gd name="T98" fmla="*/ 0 w 428"/>
                <a:gd name="T99" fmla="*/ 490 h 490"/>
                <a:gd name="T100" fmla="*/ 0 w 428"/>
                <a:gd name="T101" fmla="*/ 10 h 4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28" h="490">
                  <a:moveTo>
                    <a:pt x="0" y="10"/>
                  </a:moveTo>
                  <a:lnTo>
                    <a:pt x="160" y="10"/>
                  </a:lnTo>
                  <a:lnTo>
                    <a:pt x="160" y="78"/>
                  </a:lnTo>
                  <a:lnTo>
                    <a:pt x="162" y="78"/>
                  </a:lnTo>
                  <a:lnTo>
                    <a:pt x="162" y="78"/>
                  </a:lnTo>
                  <a:lnTo>
                    <a:pt x="170" y="58"/>
                  </a:lnTo>
                  <a:lnTo>
                    <a:pt x="182" y="42"/>
                  </a:lnTo>
                  <a:lnTo>
                    <a:pt x="196" y="28"/>
                  </a:lnTo>
                  <a:lnTo>
                    <a:pt x="212" y="18"/>
                  </a:lnTo>
                  <a:lnTo>
                    <a:pt x="228" y="10"/>
                  </a:lnTo>
                  <a:lnTo>
                    <a:pt x="246" y="4"/>
                  </a:lnTo>
                  <a:lnTo>
                    <a:pt x="266" y="0"/>
                  </a:lnTo>
                  <a:lnTo>
                    <a:pt x="286" y="0"/>
                  </a:lnTo>
                  <a:lnTo>
                    <a:pt x="286" y="0"/>
                  </a:lnTo>
                  <a:lnTo>
                    <a:pt x="302" y="0"/>
                  </a:lnTo>
                  <a:lnTo>
                    <a:pt x="318" y="2"/>
                  </a:lnTo>
                  <a:lnTo>
                    <a:pt x="334" y="6"/>
                  </a:lnTo>
                  <a:lnTo>
                    <a:pt x="348" y="10"/>
                  </a:lnTo>
                  <a:lnTo>
                    <a:pt x="364" y="18"/>
                  </a:lnTo>
                  <a:lnTo>
                    <a:pt x="376" y="26"/>
                  </a:lnTo>
                  <a:lnTo>
                    <a:pt x="390" y="36"/>
                  </a:lnTo>
                  <a:lnTo>
                    <a:pt x="400" y="50"/>
                  </a:lnTo>
                  <a:lnTo>
                    <a:pt x="400" y="50"/>
                  </a:lnTo>
                  <a:lnTo>
                    <a:pt x="408" y="66"/>
                  </a:lnTo>
                  <a:lnTo>
                    <a:pt x="416" y="82"/>
                  </a:lnTo>
                  <a:lnTo>
                    <a:pt x="420" y="100"/>
                  </a:lnTo>
                  <a:lnTo>
                    <a:pt x="424" y="118"/>
                  </a:lnTo>
                  <a:lnTo>
                    <a:pt x="426" y="156"/>
                  </a:lnTo>
                  <a:lnTo>
                    <a:pt x="428" y="194"/>
                  </a:lnTo>
                  <a:lnTo>
                    <a:pt x="428" y="490"/>
                  </a:lnTo>
                  <a:lnTo>
                    <a:pt x="258" y="490"/>
                  </a:lnTo>
                  <a:lnTo>
                    <a:pt x="258" y="198"/>
                  </a:lnTo>
                  <a:lnTo>
                    <a:pt x="258" y="198"/>
                  </a:lnTo>
                  <a:lnTo>
                    <a:pt x="258" y="176"/>
                  </a:lnTo>
                  <a:lnTo>
                    <a:pt x="256" y="164"/>
                  </a:lnTo>
                  <a:lnTo>
                    <a:pt x="254" y="152"/>
                  </a:lnTo>
                  <a:lnTo>
                    <a:pt x="248" y="144"/>
                  </a:lnTo>
                  <a:lnTo>
                    <a:pt x="242" y="136"/>
                  </a:lnTo>
                  <a:lnTo>
                    <a:pt x="232" y="130"/>
                  </a:lnTo>
                  <a:lnTo>
                    <a:pt x="220" y="128"/>
                  </a:lnTo>
                  <a:lnTo>
                    <a:pt x="220" y="128"/>
                  </a:lnTo>
                  <a:lnTo>
                    <a:pt x="206" y="130"/>
                  </a:lnTo>
                  <a:lnTo>
                    <a:pt x="192" y="136"/>
                  </a:lnTo>
                  <a:lnTo>
                    <a:pt x="184" y="144"/>
                  </a:lnTo>
                  <a:lnTo>
                    <a:pt x="178" y="156"/>
                  </a:lnTo>
                  <a:lnTo>
                    <a:pt x="174" y="168"/>
                  </a:lnTo>
                  <a:lnTo>
                    <a:pt x="170" y="182"/>
                  </a:lnTo>
                  <a:lnTo>
                    <a:pt x="170" y="212"/>
                  </a:lnTo>
                  <a:lnTo>
                    <a:pt x="170" y="490"/>
                  </a:lnTo>
                  <a:lnTo>
                    <a:pt x="0" y="490"/>
                  </a:lnTo>
                  <a:lnTo>
                    <a:pt x="0" y="10"/>
                  </a:lnTo>
                  <a:close/>
                </a:path>
              </a:pathLst>
            </a:custGeom>
            <a:solidFill>
              <a:srgbClr val="6DB4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1227" name="Freeform 43"/>
            <p:cNvSpPr>
              <a:spLocks/>
            </p:cNvSpPr>
            <p:nvPr userDrawn="1"/>
          </p:nvSpPr>
          <p:spPr bwMode="black">
            <a:xfrm>
              <a:off x="2019" y="564"/>
              <a:ext cx="88" cy="180"/>
            </a:xfrm>
            <a:custGeom>
              <a:avLst/>
              <a:gdLst>
                <a:gd name="T0" fmla="*/ 232 w 320"/>
                <a:gd name="T1" fmla="*/ 160 h 652"/>
                <a:gd name="T2" fmla="*/ 320 w 320"/>
                <a:gd name="T3" fmla="*/ 160 h 652"/>
                <a:gd name="T4" fmla="*/ 320 w 320"/>
                <a:gd name="T5" fmla="*/ 282 h 652"/>
                <a:gd name="T6" fmla="*/ 234 w 320"/>
                <a:gd name="T7" fmla="*/ 282 h 652"/>
                <a:gd name="T8" fmla="*/ 234 w 320"/>
                <a:gd name="T9" fmla="*/ 448 h 652"/>
                <a:gd name="T10" fmla="*/ 234 w 320"/>
                <a:gd name="T11" fmla="*/ 448 h 652"/>
                <a:gd name="T12" fmla="*/ 234 w 320"/>
                <a:gd name="T13" fmla="*/ 472 h 652"/>
                <a:gd name="T14" fmla="*/ 234 w 320"/>
                <a:gd name="T15" fmla="*/ 482 h 652"/>
                <a:gd name="T16" fmla="*/ 238 w 320"/>
                <a:gd name="T17" fmla="*/ 492 h 652"/>
                <a:gd name="T18" fmla="*/ 242 w 320"/>
                <a:gd name="T19" fmla="*/ 500 h 652"/>
                <a:gd name="T20" fmla="*/ 248 w 320"/>
                <a:gd name="T21" fmla="*/ 504 h 652"/>
                <a:gd name="T22" fmla="*/ 258 w 320"/>
                <a:gd name="T23" fmla="*/ 508 h 652"/>
                <a:gd name="T24" fmla="*/ 270 w 320"/>
                <a:gd name="T25" fmla="*/ 510 h 652"/>
                <a:gd name="T26" fmla="*/ 270 w 320"/>
                <a:gd name="T27" fmla="*/ 510 h 652"/>
                <a:gd name="T28" fmla="*/ 282 w 320"/>
                <a:gd name="T29" fmla="*/ 510 h 652"/>
                <a:gd name="T30" fmla="*/ 296 w 320"/>
                <a:gd name="T31" fmla="*/ 508 h 652"/>
                <a:gd name="T32" fmla="*/ 320 w 320"/>
                <a:gd name="T33" fmla="*/ 502 h 652"/>
                <a:gd name="T34" fmla="*/ 320 w 320"/>
                <a:gd name="T35" fmla="*/ 636 h 652"/>
                <a:gd name="T36" fmla="*/ 320 w 320"/>
                <a:gd name="T37" fmla="*/ 636 h 652"/>
                <a:gd name="T38" fmla="*/ 288 w 320"/>
                <a:gd name="T39" fmla="*/ 644 h 652"/>
                <a:gd name="T40" fmla="*/ 254 w 320"/>
                <a:gd name="T41" fmla="*/ 648 h 652"/>
                <a:gd name="T42" fmla="*/ 224 w 320"/>
                <a:gd name="T43" fmla="*/ 652 h 652"/>
                <a:gd name="T44" fmla="*/ 202 w 320"/>
                <a:gd name="T45" fmla="*/ 652 h 652"/>
                <a:gd name="T46" fmla="*/ 202 w 320"/>
                <a:gd name="T47" fmla="*/ 652 h 652"/>
                <a:gd name="T48" fmla="*/ 188 w 320"/>
                <a:gd name="T49" fmla="*/ 652 h 652"/>
                <a:gd name="T50" fmla="*/ 174 w 320"/>
                <a:gd name="T51" fmla="*/ 650 h 652"/>
                <a:gd name="T52" fmla="*/ 160 w 320"/>
                <a:gd name="T53" fmla="*/ 646 h 652"/>
                <a:gd name="T54" fmla="*/ 146 w 320"/>
                <a:gd name="T55" fmla="*/ 640 h 652"/>
                <a:gd name="T56" fmla="*/ 132 w 320"/>
                <a:gd name="T57" fmla="*/ 632 h 652"/>
                <a:gd name="T58" fmla="*/ 120 w 320"/>
                <a:gd name="T59" fmla="*/ 624 h 652"/>
                <a:gd name="T60" fmla="*/ 108 w 320"/>
                <a:gd name="T61" fmla="*/ 614 h 652"/>
                <a:gd name="T62" fmla="*/ 96 w 320"/>
                <a:gd name="T63" fmla="*/ 602 h 652"/>
                <a:gd name="T64" fmla="*/ 96 w 320"/>
                <a:gd name="T65" fmla="*/ 602 h 652"/>
                <a:gd name="T66" fmla="*/ 86 w 320"/>
                <a:gd name="T67" fmla="*/ 586 h 652"/>
                <a:gd name="T68" fmla="*/ 78 w 320"/>
                <a:gd name="T69" fmla="*/ 570 h 652"/>
                <a:gd name="T70" fmla="*/ 72 w 320"/>
                <a:gd name="T71" fmla="*/ 554 h 652"/>
                <a:gd name="T72" fmla="*/ 68 w 320"/>
                <a:gd name="T73" fmla="*/ 538 h 652"/>
                <a:gd name="T74" fmla="*/ 66 w 320"/>
                <a:gd name="T75" fmla="*/ 520 h 652"/>
                <a:gd name="T76" fmla="*/ 64 w 320"/>
                <a:gd name="T77" fmla="*/ 502 h 652"/>
                <a:gd name="T78" fmla="*/ 64 w 320"/>
                <a:gd name="T79" fmla="*/ 464 h 652"/>
                <a:gd name="T80" fmla="*/ 64 w 320"/>
                <a:gd name="T81" fmla="*/ 282 h 652"/>
                <a:gd name="T82" fmla="*/ 0 w 320"/>
                <a:gd name="T83" fmla="*/ 282 h 652"/>
                <a:gd name="T84" fmla="*/ 0 w 320"/>
                <a:gd name="T85" fmla="*/ 160 h 652"/>
                <a:gd name="T86" fmla="*/ 72 w 320"/>
                <a:gd name="T87" fmla="*/ 160 h 652"/>
                <a:gd name="T88" fmla="*/ 74 w 320"/>
                <a:gd name="T89" fmla="*/ 62 h 652"/>
                <a:gd name="T90" fmla="*/ 232 w 320"/>
                <a:gd name="T91" fmla="*/ 0 h 652"/>
                <a:gd name="T92" fmla="*/ 232 w 320"/>
                <a:gd name="T93" fmla="*/ 160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20" h="652">
                  <a:moveTo>
                    <a:pt x="232" y="160"/>
                  </a:moveTo>
                  <a:lnTo>
                    <a:pt x="320" y="160"/>
                  </a:lnTo>
                  <a:lnTo>
                    <a:pt x="320" y="282"/>
                  </a:lnTo>
                  <a:lnTo>
                    <a:pt x="234" y="282"/>
                  </a:lnTo>
                  <a:lnTo>
                    <a:pt x="234" y="448"/>
                  </a:lnTo>
                  <a:lnTo>
                    <a:pt x="234" y="448"/>
                  </a:lnTo>
                  <a:lnTo>
                    <a:pt x="234" y="472"/>
                  </a:lnTo>
                  <a:lnTo>
                    <a:pt x="234" y="482"/>
                  </a:lnTo>
                  <a:lnTo>
                    <a:pt x="238" y="492"/>
                  </a:lnTo>
                  <a:lnTo>
                    <a:pt x="242" y="500"/>
                  </a:lnTo>
                  <a:lnTo>
                    <a:pt x="248" y="504"/>
                  </a:lnTo>
                  <a:lnTo>
                    <a:pt x="258" y="508"/>
                  </a:lnTo>
                  <a:lnTo>
                    <a:pt x="270" y="510"/>
                  </a:lnTo>
                  <a:lnTo>
                    <a:pt x="270" y="510"/>
                  </a:lnTo>
                  <a:lnTo>
                    <a:pt x="282" y="510"/>
                  </a:lnTo>
                  <a:lnTo>
                    <a:pt x="296" y="508"/>
                  </a:lnTo>
                  <a:lnTo>
                    <a:pt x="320" y="502"/>
                  </a:lnTo>
                  <a:lnTo>
                    <a:pt x="320" y="636"/>
                  </a:lnTo>
                  <a:lnTo>
                    <a:pt x="320" y="636"/>
                  </a:lnTo>
                  <a:lnTo>
                    <a:pt x="288" y="644"/>
                  </a:lnTo>
                  <a:lnTo>
                    <a:pt x="254" y="648"/>
                  </a:lnTo>
                  <a:lnTo>
                    <a:pt x="224" y="652"/>
                  </a:lnTo>
                  <a:lnTo>
                    <a:pt x="202" y="652"/>
                  </a:lnTo>
                  <a:lnTo>
                    <a:pt x="202" y="652"/>
                  </a:lnTo>
                  <a:lnTo>
                    <a:pt x="188" y="652"/>
                  </a:lnTo>
                  <a:lnTo>
                    <a:pt x="174" y="650"/>
                  </a:lnTo>
                  <a:lnTo>
                    <a:pt x="160" y="646"/>
                  </a:lnTo>
                  <a:lnTo>
                    <a:pt x="146" y="640"/>
                  </a:lnTo>
                  <a:lnTo>
                    <a:pt x="132" y="632"/>
                  </a:lnTo>
                  <a:lnTo>
                    <a:pt x="120" y="624"/>
                  </a:lnTo>
                  <a:lnTo>
                    <a:pt x="108" y="614"/>
                  </a:lnTo>
                  <a:lnTo>
                    <a:pt x="96" y="602"/>
                  </a:lnTo>
                  <a:lnTo>
                    <a:pt x="96" y="602"/>
                  </a:lnTo>
                  <a:lnTo>
                    <a:pt x="86" y="586"/>
                  </a:lnTo>
                  <a:lnTo>
                    <a:pt x="78" y="570"/>
                  </a:lnTo>
                  <a:lnTo>
                    <a:pt x="72" y="554"/>
                  </a:lnTo>
                  <a:lnTo>
                    <a:pt x="68" y="538"/>
                  </a:lnTo>
                  <a:lnTo>
                    <a:pt x="66" y="520"/>
                  </a:lnTo>
                  <a:lnTo>
                    <a:pt x="64" y="502"/>
                  </a:lnTo>
                  <a:lnTo>
                    <a:pt x="64" y="464"/>
                  </a:lnTo>
                  <a:lnTo>
                    <a:pt x="64" y="282"/>
                  </a:lnTo>
                  <a:lnTo>
                    <a:pt x="0" y="282"/>
                  </a:lnTo>
                  <a:lnTo>
                    <a:pt x="0" y="160"/>
                  </a:lnTo>
                  <a:lnTo>
                    <a:pt x="72" y="160"/>
                  </a:lnTo>
                  <a:lnTo>
                    <a:pt x="74" y="62"/>
                  </a:lnTo>
                  <a:lnTo>
                    <a:pt x="232" y="0"/>
                  </a:lnTo>
                  <a:lnTo>
                    <a:pt x="232" y="160"/>
                  </a:lnTo>
                  <a:close/>
                </a:path>
              </a:pathLst>
            </a:custGeom>
            <a:solidFill>
              <a:srgbClr val="6DB4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1228" name="Freeform 44"/>
            <p:cNvSpPr>
              <a:spLocks/>
            </p:cNvSpPr>
            <p:nvPr userDrawn="1"/>
          </p:nvSpPr>
          <p:spPr bwMode="black">
            <a:xfrm>
              <a:off x="1536" y="202"/>
              <a:ext cx="268" cy="267"/>
            </a:xfrm>
            <a:custGeom>
              <a:avLst/>
              <a:gdLst>
                <a:gd name="T0" fmla="*/ 238 w 970"/>
                <a:gd name="T1" fmla="*/ 728 h 964"/>
                <a:gd name="T2" fmla="*/ 238 w 970"/>
                <a:gd name="T3" fmla="*/ 0 h 964"/>
                <a:gd name="T4" fmla="*/ 0 w 970"/>
                <a:gd name="T5" fmla="*/ 0 h 964"/>
                <a:gd name="T6" fmla="*/ 0 w 970"/>
                <a:gd name="T7" fmla="*/ 964 h 964"/>
                <a:gd name="T8" fmla="*/ 970 w 970"/>
                <a:gd name="T9" fmla="*/ 964 h 964"/>
                <a:gd name="T10" fmla="*/ 970 w 970"/>
                <a:gd name="T11" fmla="*/ 728 h 964"/>
                <a:gd name="T12" fmla="*/ 238 w 970"/>
                <a:gd name="T13" fmla="*/ 728 h 964"/>
                <a:gd name="T14" fmla="*/ 238 w 970"/>
                <a:gd name="T15" fmla="*/ 728 h 9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70" h="964">
                  <a:moveTo>
                    <a:pt x="238" y="728"/>
                  </a:moveTo>
                  <a:lnTo>
                    <a:pt x="238" y="0"/>
                  </a:lnTo>
                  <a:lnTo>
                    <a:pt x="0" y="0"/>
                  </a:lnTo>
                  <a:lnTo>
                    <a:pt x="0" y="964"/>
                  </a:lnTo>
                  <a:lnTo>
                    <a:pt x="970" y="964"/>
                  </a:lnTo>
                  <a:lnTo>
                    <a:pt x="970" y="728"/>
                  </a:lnTo>
                  <a:lnTo>
                    <a:pt x="238" y="728"/>
                  </a:lnTo>
                  <a:lnTo>
                    <a:pt x="238" y="728"/>
                  </a:lnTo>
                  <a:close/>
                </a:path>
              </a:pathLst>
            </a:custGeom>
            <a:solidFill>
              <a:srgbClr val="6DB4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1229" name="Freeform 45"/>
            <p:cNvSpPr>
              <a:spLocks/>
            </p:cNvSpPr>
            <p:nvPr userDrawn="1"/>
          </p:nvSpPr>
          <p:spPr bwMode="black">
            <a:xfrm>
              <a:off x="1609" y="357"/>
              <a:ext cx="39" cy="39"/>
            </a:xfrm>
            <a:custGeom>
              <a:avLst/>
              <a:gdLst>
                <a:gd name="T0" fmla="*/ 0 w 142"/>
                <a:gd name="T1" fmla="*/ 0 h 140"/>
                <a:gd name="T2" fmla="*/ 0 w 142"/>
                <a:gd name="T3" fmla="*/ 18 h 140"/>
                <a:gd name="T4" fmla="*/ 0 w 142"/>
                <a:gd name="T5" fmla="*/ 18 h 140"/>
                <a:gd name="T6" fmla="*/ 22 w 142"/>
                <a:gd name="T7" fmla="*/ 24 h 140"/>
                <a:gd name="T8" fmla="*/ 44 w 142"/>
                <a:gd name="T9" fmla="*/ 32 h 140"/>
                <a:gd name="T10" fmla="*/ 64 w 142"/>
                <a:gd name="T11" fmla="*/ 44 h 140"/>
                <a:gd name="T12" fmla="*/ 80 w 142"/>
                <a:gd name="T13" fmla="*/ 60 h 140"/>
                <a:gd name="T14" fmla="*/ 96 w 142"/>
                <a:gd name="T15" fmla="*/ 76 h 140"/>
                <a:gd name="T16" fmla="*/ 108 w 142"/>
                <a:gd name="T17" fmla="*/ 96 h 140"/>
                <a:gd name="T18" fmla="*/ 118 w 142"/>
                <a:gd name="T19" fmla="*/ 116 h 140"/>
                <a:gd name="T20" fmla="*/ 124 w 142"/>
                <a:gd name="T21" fmla="*/ 140 h 140"/>
                <a:gd name="T22" fmla="*/ 142 w 142"/>
                <a:gd name="T23" fmla="*/ 140 h 140"/>
                <a:gd name="T24" fmla="*/ 142 w 142"/>
                <a:gd name="T25" fmla="*/ 140 h 140"/>
                <a:gd name="T26" fmla="*/ 134 w 142"/>
                <a:gd name="T27" fmla="*/ 114 h 140"/>
                <a:gd name="T28" fmla="*/ 124 w 142"/>
                <a:gd name="T29" fmla="*/ 88 h 140"/>
                <a:gd name="T30" fmla="*/ 110 w 142"/>
                <a:gd name="T31" fmla="*/ 66 h 140"/>
                <a:gd name="T32" fmla="*/ 94 w 142"/>
                <a:gd name="T33" fmla="*/ 46 h 140"/>
                <a:gd name="T34" fmla="*/ 74 w 142"/>
                <a:gd name="T35" fmla="*/ 30 h 140"/>
                <a:gd name="T36" fmla="*/ 50 w 142"/>
                <a:gd name="T37" fmla="*/ 16 h 140"/>
                <a:gd name="T38" fmla="*/ 26 w 142"/>
                <a:gd name="T39" fmla="*/ 6 h 140"/>
                <a:gd name="T40" fmla="*/ 0 w 142"/>
                <a:gd name="T41" fmla="*/ 0 h 140"/>
                <a:gd name="T42" fmla="*/ 0 w 142"/>
                <a:gd name="T43" fmla="*/ 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42" h="140">
                  <a:moveTo>
                    <a:pt x="0" y="0"/>
                  </a:moveTo>
                  <a:lnTo>
                    <a:pt x="0" y="18"/>
                  </a:lnTo>
                  <a:lnTo>
                    <a:pt x="0" y="18"/>
                  </a:lnTo>
                  <a:lnTo>
                    <a:pt x="22" y="24"/>
                  </a:lnTo>
                  <a:lnTo>
                    <a:pt x="44" y="32"/>
                  </a:lnTo>
                  <a:lnTo>
                    <a:pt x="64" y="44"/>
                  </a:lnTo>
                  <a:lnTo>
                    <a:pt x="80" y="60"/>
                  </a:lnTo>
                  <a:lnTo>
                    <a:pt x="96" y="76"/>
                  </a:lnTo>
                  <a:lnTo>
                    <a:pt x="108" y="96"/>
                  </a:lnTo>
                  <a:lnTo>
                    <a:pt x="118" y="116"/>
                  </a:lnTo>
                  <a:lnTo>
                    <a:pt x="124" y="140"/>
                  </a:lnTo>
                  <a:lnTo>
                    <a:pt x="142" y="140"/>
                  </a:lnTo>
                  <a:lnTo>
                    <a:pt x="142" y="140"/>
                  </a:lnTo>
                  <a:lnTo>
                    <a:pt x="134" y="114"/>
                  </a:lnTo>
                  <a:lnTo>
                    <a:pt x="124" y="88"/>
                  </a:lnTo>
                  <a:lnTo>
                    <a:pt x="110" y="66"/>
                  </a:lnTo>
                  <a:lnTo>
                    <a:pt x="94" y="46"/>
                  </a:lnTo>
                  <a:lnTo>
                    <a:pt x="74" y="30"/>
                  </a:lnTo>
                  <a:lnTo>
                    <a:pt x="50" y="16"/>
                  </a:lnTo>
                  <a:lnTo>
                    <a:pt x="26" y="6"/>
                  </a:lnTo>
                  <a:lnTo>
                    <a:pt x="0" y="0"/>
                  </a:lnTo>
                  <a:lnTo>
                    <a:pt x="0" y="0"/>
                  </a:lnTo>
                  <a:close/>
                </a:path>
              </a:pathLst>
            </a:custGeom>
            <a:solidFill>
              <a:srgbClr val="00ADE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1230" name="Freeform 46"/>
            <p:cNvSpPr>
              <a:spLocks/>
            </p:cNvSpPr>
            <p:nvPr userDrawn="1"/>
          </p:nvSpPr>
          <p:spPr bwMode="black">
            <a:xfrm>
              <a:off x="1609" y="308"/>
              <a:ext cx="88" cy="88"/>
            </a:xfrm>
            <a:custGeom>
              <a:avLst/>
              <a:gdLst>
                <a:gd name="T0" fmla="*/ 0 w 320"/>
                <a:gd name="T1" fmla="*/ 0 h 316"/>
                <a:gd name="T2" fmla="*/ 0 w 320"/>
                <a:gd name="T3" fmla="*/ 52 h 316"/>
                <a:gd name="T4" fmla="*/ 0 w 320"/>
                <a:gd name="T5" fmla="*/ 52 h 316"/>
                <a:gd name="T6" fmla="*/ 26 w 320"/>
                <a:gd name="T7" fmla="*/ 56 h 316"/>
                <a:gd name="T8" fmla="*/ 52 w 320"/>
                <a:gd name="T9" fmla="*/ 60 h 316"/>
                <a:gd name="T10" fmla="*/ 76 w 320"/>
                <a:gd name="T11" fmla="*/ 68 h 316"/>
                <a:gd name="T12" fmla="*/ 100 w 320"/>
                <a:gd name="T13" fmla="*/ 78 h 316"/>
                <a:gd name="T14" fmla="*/ 122 w 320"/>
                <a:gd name="T15" fmla="*/ 90 h 316"/>
                <a:gd name="T16" fmla="*/ 142 w 320"/>
                <a:gd name="T17" fmla="*/ 104 h 316"/>
                <a:gd name="T18" fmla="*/ 162 w 320"/>
                <a:gd name="T19" fmla="*/ 118 h 316"/>
                <a:gd name="T20" fmla="*/ 182 w 320"/>
                <a:gd name="T21" fmla="*/ 136 h 316"/>
                <a:gd name="T22" fmla="*/ 198 w 320"/>
                <a:gd name="T23" fmla="*/ 154 h 316"/>
                <a:gd name="T24" fmla="*/ 214 w 320"/>
                <a:gd name="T25" fmla="*/ 174 h 316"/>
                <a:gd name="T26" fmla="*/ 228 w 320"/>
                <a:gd name="T27" fmla="*/ 194 h 316"/>
                <a:gd name="T28" fmla="*/ 238 w 320"/>
                <a:gd name="T29" fmla="*/ 216 h 316"/>
                <a:gd name="T30" fmla="*/ 248 w 320"/>
                <a:gd name="T31" fmla="*/ 240 h 316"/>
                <a:gd name="T32" fmla="*/ 256 w 320"/>
                <a:gd name="T33" fmla="*/ 264 h 316"/>
                <a:gd name="T34" fmla="*/ 262 w 320"/>
                <a:gd name="T35" fmla="*/ 290 h 316"/>
                <a:gd name="T36" fmla="*/ 266 w 320"/>
                <a:gd name="T37" fmla="*/ 316 h 316"/>
                <a:gd name="T38" fmla="*/ 320 w 320"/>
                <a:gd name="T39" fmla="*/ 316 h 316"/>
                <a:gd name="T40" fmla="*/ 320 w 320"/>
                <a:gd name="T41" fmla="*/ 316 h 316"/>
                <a:gd name="T42" fmla="*/ 316 w 320"/>
                <a:gd name="T43" fmla="*/ 284 h 316"/>
                <a:gd name="T44" fmla="*/ 308 w 320"/>
                <a:gd name="T45" fmla="*/ 254 h 316"/>
                <a:gd name="T46" fmla="*/ 300 w 320"/>
                <a:gd name="T47" fmla="*/ 224 h 316"/>
                <a:gd name="T48" fmla="*/ 288 w 320"/>
                <a:gd name="T49" fmla="*/ 196 h 316"/>
                <a:gd name="T50" fmla="*/ 274 w 320"/>
                <a:gd name="T51" fmla="*/ 168 h 316"/>
                <a:gd name="T52" fmla="*/ 258 w 320"/>
                <a:gd name="T53" fmla="*/ 144 h 316"/>
                <a:gd name="T54" fmla="*/ 240 w 320"/>
                <a:gd name="T55" fmla="*/ 120 h 316"/>
                <a:gd name="T56" fmla="*/ 218 w 320"/>
                <a:gd name="T57" fmla="*/ 98 h 316"/>
                <a:gd name="T58" fmla="*/ 196 w 320"/>
                <a:gd name="T59" fmla="*/ 78 h 316"/>
                <a:gd name="T60" fmla="*/ 172 w 320"/>
                <a:gd name="T61" fmla="*/ 60 h 316"/>
                <a:gd name="T62" fmla="*/ 146 w 320"/>
                <a:gd name="T63" fmla="*/ 44 h 316"/>
                <a:gd name="T64" fmla="*/ 120 w 320"/>
                <a:gd name="T65" fmla="*/ 30 h 316"/>
                <a:gd name="T66" fmla="*/ 92 w 320"/>
                <a:gd name="T67" fmla="*/ 18 h 316"/>
                <a:gd name="T68" fmla="*/ 62 w 320"/>
                <a:gd name="T69" fmla="*/ 8 h 316"/>
                <a:gd name="T70" fmla="*/ 32 w 320"/>
                <a:gd name="T71" fmla="*/ 2 h 316"/>
                <a:gd name="T72" fmla="*/ 0 w 320"/>
                <a:gd name="T73" fmla="*/ 0 h 316"/>
                <a:gd name="T74" fmla="*/ 0 w 320"/>
                <a:gd name="T75" fmla="*/ 0 h 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0" h="316">
                  <a:moveTo>
                    <a:pt x="0" y="0"/>
                  </a:moveTo>
                  <a:lnTo>
                    <a:pt x="0" y="52"/>
                  </a:lnTo>
                  <a:lnTo>
                    <a:pt x="0" y="52"/>
                  </a:lnTo>
                  <a:lnTo>
                    <a:pt x="26" y="56"/>
                  </a:lnTo>
                  <a:lnTo>
                    <a:pt x="52" y="60"/>
                  </a:lnTo>
                  <a:lnTo>
                    <a:pt x="76" y="68"/>
                  </a:lnTo>
                  <a:lnTo>
                    <a:pt x="100" y="78"/>
                  </a:lnTo>
                  <a:lnTo>
                    <a:pt x="122" y="90"/>
                  </a:lnTo>
                  <a:lnTo>
                    <a:pt x="142" y="104"/>
                  </a:lnTo>
                  <a:lnTo>
                    <a:pt x="162" y="118"/>
                  </a:lnTo>
                  <a:lnTo>
                    <a:pt x="182" y="136"/>
                  </a:lnTo>
                  <a:lnTo>
                    <a:pt x="198" y="154"/>
                  </a:lnTo>
                  <a:lnTo>
                    <a:pt x="214" y="174"/>
                  </a:lnTo>
                  <a:lnTo>
                    <a:pt x="228" y="194"/>
                  </a:lnTo>
                  <a:lnTo>
                    <a:pt x="238" y="216"/>
                  </a:lnTo>
                  <a:lnTo>
                    <a:pt x="248" y="240"/>
                  </a:lnTo>
                  <a:lnTo>
                    <a:pt x="256" y="264"/>
                  </a:lnTo>
                  <a:lnTo>
                    <a:pt x="262" y="290"/>
                  </a:lnTo>
                  <a:lnTo>
                    <a:pt x="266" y="316"/>
                  </a:lnTo>
                  <a:lnTo>
                    <a:pt x="320" y="316"/>
                  </a:lnTo>
                  <a:lnTo>
                    <a:pt x="320" y="316"/>
                  </a:lnTo>
                  <a:lnTo>
                    <a:pt x="316" y="284"/>
                  </a:lnTo>
                  <a:lnTo>
                    <a:pt x="308" y="254"/>
                  </a:lnTo>
                  <a:lnTo>
                    <a:pt x="300" y="224"/>
                  </a:lnTo>
                  <a:lnTo>
                    <a:pt x="288" y="196"/>
                  </a:lnTo>
                  <a:lnTo>
                    <a:pt x="274" y="168"/>
                  </a:lnTo>
                  <a:lnTo>
                    <a:pt x="258" y="144"/>
                  </a:lnTo>
                  <a:lnTo>
                    <a:pt x="240" y="120"/>
                  </a:lnTo>
                  <a:lnTo>
                    <a:pt x="218" y="98"/>
                  </a:lnTo>
                  <a:lnTo>
                    <a:pt x="196" y="78"/>
                  </a:lnTo>
                  <a:lnTo>
                    <a:pt x="172" y="60"/>
                  </a:lnTo>
                  <a:lnTo>
                    <a:pt x="146" y="44"/>
                  </a:lnTo>
                  <a:lnTo>
                    <a:pt x="120" y="30"/>
                  </a:lnTo>
                  <a:lnTo>
                    <a:pt x="92" y="18"/>
                  </a:lnTo>
                  <a:lnTo>
                    <a:pt x="62" y="8"/>
                  </a:lnTo>
                  <a:lnTo>
                    <a:pt x="32" y="2"/>
                  </a:lnTo>
                  <a:lnTo>
                    <a:pt x="0" y="0"/>
                  </a:lnTo>
                  <a:lnTo>
                    <a:pt x="0" y="0"/>
                  </a:lnTo>
                  <a:close/>
                </a:path>
              </a:pathLst>
            </a:custGeom>
            <a:solidFill>
              <a:srgbClr val="00ADE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1231" name="Freeform 47"/>
            <p:cNvSpPr>
              <a:spLocks/>
            </p:cNvSpPr>
            <p:nvPr userDrawn="1"/>
          </p:nvSpPr>
          <p:spPr bwMode="black">
            <a:xfrm>
              <a:off x="1609" y="259"/>
              <a:ext cx="137" cy="137"/>
            </a:xfrm>
            <a:custGeom>
              <a:avLst/>
              <a:gdLst>
                <a:gd name="T0" fmla="*/ 0 w 496"/>
                <a:gd name="T1" fmla="*/ 0 h 494"/>
                <a:gd name="T2" fmla="*/ 0 w 496"/>
                <a:gd name="T3" fmla="*/ 88 h 494"/>
                <a:gd name="T4" fmla="*/ 0 w 496"/>
                <a:gd name="T5" fmla="*/ 88 h 494"/>
                <a:gd name="T6" fmla="*/ 40 w 496"/>
                <a:gd name="T7" fmla="*/ 92 h 494"/>
                <a:gd name="T8" fmla="*/ 80 w 496"/>
                <a:gd name="T9" fmla="*/ 100 h 494"/>
                <a:gd name="T10" fmla="*/ 118 w 496"/>
                <a:gd name="T11" fmla="*/ 112 h 494"/>
                <a:gd name="T12" fmla="*/ 154 w 496"/>
                <a:gd name="T13" fmla="*/ 126 h 494"/>
                <a:gd name="T14" fmla="*/ 188 w 496"/>
                <a:gd name="T15" fmla="*/ 144 h 494"/>
                <a:gd name="T16" fmla="*/ 222 w 496"/>
                <a:gd name="T17" fmla="*/ 164 h 494"/>
                <a:gd name="T18" fmla="*/ 252 w 496"/>
                <a:gd name="T19" fmla="*/ 188 h 494"/>
                <a:gd name="T20" fmla="*/ 282 w 496"/>
                <a:gd name="T21" fmla="*/ 214 h 494"/>
                <a:gd name="T22" fmla="*/ 308 w 496"/>
                <a:gd name="T23" fmla="*/ 242 h 494"/>
                <a:gd name="T24" fmla="*/ 330 w 496"/>
                <a:gd name="T25" fmla="*/ 272 h 494"/>
                <a:gd name="T26" fmla="*/ 352 w 496"/>
                <a:gd name="T27" fmla="*/ 304 h 494"/>
                <a:gd name="T28" fmla="*/ 370 w 496"/>
                <a:gd name="T29" fmla="*/ 340 h 494"/>
                <a:gd name="T30" fmla="*/ 384 w 496"/>
                <a:gd name="T31" fmla="*/ 376 h 494"/>
                <a:gd name="T32" fmla="*/ 396 w 496"/>
                <a:gd name="T33" fmla="*/ 414 h 494"/>
                <a:gd name="T34" fmla="*/ 404 w 496"/>
                <a:gd name="T35" fmla="*/ 452 h 494"/>
                <a:gd name="T36" fmla="*/ 408 w 496"/>
                <a:gd name="T37" fmla="*/ 494 h 494"/>
                <a:gd name="T38" fmla="*/ 496 w 496"/>
                <a:gd name="T39" fmla="*/ 494 h 494"/>
                <a:gd name="T40" fmla="*/ 496 w 496"/>
                <a:gd name="T41" fmla="*/ 494 h 494"/>
                <a:gd name="T42" fmla="*/ 492 w 496"/>
                <a:gd name="T43" fmla="*/ 444 h 494"/>
                <a:gd name="T44" fmla="*/ 482 w 496"/>
                <a:gd name="T45" fmla="*/ 396 h 494"/>
                <a:gd name="T46" fmla="*/ 468 w 496"/>
                <a:gd name="T47" fmla="*/ 350 h 494"/>
                <a:gd name="T48" fmla="*/ 452 w 496"/>
                <a:gd name="T49" fmla="*/ 304 h 494"/>
                <a:gd name="T50" fmla="*/ 430 w 496"/>
                <a:gd name="T51" fmla="*/ 262 h 494"/>
                <a:gd name="T52" fmla="*/ 404 w 496"/>
                <a:gd name="T53" fmla="*/ 222 h 494"/>
                <a:gd name="T54" fmla="*/ 376 w 496"/>
                <a:gd name="T55" fmla="*/ 186 h 494"/>
                <a:gd name="T56" fmla="*/ 344 w 496"/>
                <a:gd name="T57" fmla="*/ 150 h 494"/>
                <a:gd name="T58" fmla="*/ 308 w 496"/>
                <a:gd name="T59" fmla="*/ 118 h 494"/>
                <a:gd name="T60" fmla="*/ 272 w 496"/>
                <a:gd name="T61" fmla="*/ 90 h 494"/>
                <a:gd name="T62" fmla="*/ 232 w 496"/>
                <a:gd name="T63" fmla="*/ 66 h 494"/>
                <a:gd name="T64" fmla="*/ 188 w 496"/>
                <a:gd name="T65" fmla="*/ 44 h 494"/>
                <a:gd name="T66" fmla="*/ 144 w 496"/>
                <a:gd name="T67" fmla="*/ 26 h 494"/>
                <a:gd name="T68" fmla="*/ 98 w 496"/>
                <a:gd name="T69" fmla="*/ 14 h 494"/>
                <a:gd name="T70" fmla="*/ 50 w 496"/>
                <a:gd name="T71" fmla="*/ 4 h 494"/>
                <a:gd name="T72" fmla="*/ 0 w 496"/>
                <a:gd name="T73" fmla="*/ 0 h 494"/>
                <a:gd name="T74" fmla="*/ 0 w 496"/>
                <a:gd name="T75" fmla="*/ 0 h 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96" h="494">
                  <a:moveTo>
                    <a:pt x="0" y="0"/>
                  </a:moveTo>
                  <a:lnTo>
                    <a:pt x="0" y="88"/>
                  </a:lnTo>
                  <a:lnTo>
                    <a:pt x="0" y="88"/>
                  </a:lnTo>
                  <a:lnTo>
                    <a:pt x="40" y="92"/>
                  </a:lnTo>
                  <a:lnTo>
                    <a:pt x="80" y="100"/>
                  </a:lnTo>
                  <a:lnTo>
                    <a:pt x="118" y="112"/>
                  </a:lnTo>
                  <a:lnTo>
                    <a:pt x="154" y="126"/>
                  </a:lnTo>
                  <a:lnTo>
                    <a:pt x="188" y="144"/>
                  </a:lnTo>
                  <a:lnTo>
                    <a:pt x="222" y="164"/>
                  </a:lnTo>
                  <a:lnTo>
                    <a:pt x="252" y="188"/>
                  </a:lnTo>
                  <a:lnTo>
                    <a:pt x="282" y="214"/>
                  </a:lnTo>
                  <a:lnTo>
                    <a:pt x="308" y="242"/>
                  </a:lnTo>
                  <a:lnTo>
                    <a:pt x="330" y="272"/>
                  </a:lnTo>
                  <a:lnTo>
                    <a:pt x="352" y="304"/>
                  </a:lnTo>
                  <a:lnTo>
                    <a:pt x="370" y="340"/>
                  </a:lnTo>
                  <a:lnTo>
                    <a:pt x="384" y="376"/>
                  </a:lnTo>
                  <a:lnTo>
                    <a:pt x="396" y="414"/>
                  </a:lnTo>
                  <a:lnTo>
                    <a:pt x="404" y="452"/>
                  </a:lnTo>
                  <a:lnTo>
                    <a:pt x="408" y="494"/>
                  </a:lnTo>
                  <a:lnTo>
                    <a:pt x="496" y="494"/>
                  </a:lnTo>
                  <a:lnTo>
                    <a:pt x="496" y="494"/>
                  </a:lnTo>
                  <a:lnTo>
                    <a:pt x="492" y="444"/>
                  </a:lnTo>
                  <a:lnTo>
                    <a:pt x="482" y="396"/>
                  </a:lnTo>
                  <a:lnTo>
                    <a:pt x="468" y="350"/>
                  </a:lnTo>
                  <a:lnTo>
                    <a:pt x="452" y="304"/>
                  </a:lnTo>
                  <a:lnTo>
                    <a:pt x="430" y="262"/>
                  </a:lnTo>
                  <a:lnTo>
                    <a:pt x="404" y="222"/>
                  </a:lnTo>
                  <a:lnTo>
                    <a:pt x="376" y="186"/>
                  </a:lnTo>
                  <a:lnTo>
                    <a:pt x="344" y="150"/>
                  </a:lnTo>
                  <a:lnTo>
                    <a:pt x="308" y="118"/>
                  </a:lnTo>
                  <a:lnTo>
                    <a:pt x="272" y="90"/>
                  </a:lnTo>
                  <a:lnTo>
                    <a:pt x="232" y="66"/>
                  </a:lnTo>
                  <a:lnTo>
                    <a:pt x="188" y="44"/>
                  </a:lnTo>
                  <a:lnTo>
                    <a:pt x="144" y="26"/>
                  </a:lnTo>
                  <a:lnTo>
                    <a:pt x="98" y="14"/>
                  </a:lnTo>
                  <a:lnTo>
                    <a:pt x="50" y="4"/>
                  </a:lnTo>
                  <a:lnTo>
                    <a:pt x="0" y="0"/>
                  </a:lnTo>
                  <a:lnTo>
                    <a:pt x="0" y="0"/>
                  </a:lnTo>
                  <a:close/>
                </a:path>
              </a:pathLst>
            </a:custGeom>
            <a:solidFill>
              <a:srgbClr val="00ADE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1232" name="Freeform 48"/>
            <p:cNvSpPr>
              <a:spLocks/>
            </p:cNvSpPr>
            <p:nvPr userDrawn="1"/>
          </p:nvSpPr>
          <p:spPr bwMode="black">
            <a:xfrm>
              <a:off x="1609" y="208"/>
              <a:ext cx="189" cy="188"/>
            </a:xfrm>
            <a:custGeom>
              <a:avLst/>
              <a:gdLst>
                <a:gd name="T0" fmla="*/ 0 w 682"/>
                <a:gd name="T1" fmla="*/ 0 h 680"/>
                <a:gd name="T2" fmla="*/ 0 w 682"/>
                <a:gd name="T3" fmla="*/ 142 h 680"/>
                <a:gd name="T4" fmla="*/ 0 w 682"/>
                <a:gd name="T5" fmla="*/ 142 h 680"/>
                <a:gd name="T6" fmla="*/ 26 w 682"/>
                <a:gd name="T7" fmla="*/ 144 h 680"/>
                <a:gd name="T8" fmla="*/ 54 w 682"/>
                <a:gd name="T9" fmla="*/ 146 h 680"/>
                <a:gd name="T10" fmla="*/ 80 w 682"/>
                <a:gd name="T11" fmla="*/ 150 h 680"/>
                <a:gd name="T12" fmla="*/ 106 w 682"/>
                <a:gd name="T13" fmla="*/ 156 h 680"/>
                <a:gd name="T14" fmla="*/ 132 w 682"/>
                <a:gd name="T15" fmla="*/ 162 h 680"/>
                <a:gd name="T16" fmla="*/ 158 w 682"/>
                <a:gd name="T17" fmla="*/ 170 h 680"/>
                <a:gd name="T18" fmla="*/ 182 w 682"/>
                <a:gd name="T19" fmla="*/ 180 h 680"/>
                <a:gd name="T20" fmla="*/ 206 w 682"/>
                <a:gd name="T21" fmla="*/ 190 h 680"/>
                <a:gd name="T22" fmla="*/ 252 w 682"/>
                <a:gd name="T23" fmla="*/ 212 h 680"/>
                <a:gd name="T24" fmla="*/ 296 w 682"/>
                <a:gd name="T25" fmla="*/ 240 h 680"/>
                <a:gd name="T26" fmla="*/ 338 w 682"/>
                <a:gd name="T27" fmla="*/ 270 h 680"/>
                <a:gd name="T28" fmla="*/ 376 w 682"/>
                <a:gd name="T29" fmla="*/ 306 h 680"/>
                <a:gd name="T30" fmla="*/ 410 w 682"/>
                <a:gd name="T31" fmla="*/ 344 h 680"/>
                <a:gd name="T32" fmla="*/ 440 w 682"/>
                <a:gd name="T33" fmla="*/ 384 h 680"/>
                <a:gd name="T34" fmla="*/ 468 w 682"/>
                <a:gd name="T35" fmla="*/ 428 h 680"/>
                <a:gd name="T36" fmla="*/ 492 w 682"/>
                <a:gd name="T37" fmla="*/ 474 h 680"/>
                <a:gd name="T38" fmla="*/ 502 w 682"/>
                <a:gd name="T39" fmla="*/ 498 h 680"/>
                <a:gd name="T40" fmla="*/ 512 w 682"/>
                <a:gd name="T41" fmla="*/ 522 h 680"/>
                <a:gd name="T42" fmla="*/ 520 w 682"/>
                <a:gd name="T43" fmla="*/ 548 h 680"/>
                <a:gd name="T44" fmla="*/ 526 w 682"/>
                <a:gd name="T45" fmla="*/ 572 h 680"/>
                <a:gd name="T46" fmla="*/ 532 w 682"/>
                <a:gd name="T47" fmla="*/ 598 h 680"/>
                <a:gd name="T48" fmla="*/ 536 w 682"/>
                <a:gd name="T49" fmla="*/ 626 h 680"/>
                <a:gd name="T50" fmla="*/ 540 w 682"/>
                <a:gd name="T51" fmla="*/ 652 h 680"/>
                <a:gd name="T52" fmla="*/ 542 w 682"/>
                <a:gd name="T53" fmla="*/ 680 h 680"/>
                <a:gd name="T54" fmla="*/ 682 w 682"/>
                <a:gd name="T55" fmla="*/ 680 h 680"/>
                <a:gd name="T56" fmla="*/ 682 w 682"/>
                <a:gd name="T57" fmla="*/ 680 h 680"/>
                <a:gd name="T58" fmla="*/ 680 w 682"/>
                <a:gd name="T59" fmla="*/ 644 h 680"/>
                <a:gd name="T60" fmla="*/ 676 w 682"/>
                <a:gd name="T61" fmla="*/ 610 h 680"/>
                <a:gd name="T62" fmla="*/ 672 w 682"/>
                <a:gd name="T63" fmla="*/ 578 h 680"/>
                <a:gd name="T64" fmla="*/ 664 w 682"/>
                <a:gd name="T65" fmla="*/ 544 h 680"/>
                <a:gd name="T66" fmla="*/ 656 w 682"/>
                <a:gd name="T67" fmla="*/ 512 h 680"/>
                <a:gd name="T68" fmla="*/ 646 w 682"/>
                <a:gd name="T69" fmla="*/ 480 h 680"/>
                <a:gd name="T70" fmla="*/ 636 w 682"/>
                <a:gd name="T71" fmla="*/ 450 h 680"/>
                <a:gd name="T72" fmla="*/ 622 w 682"/>
                <a:gd name="T73" fmla="*/ 418 h 680"/>
                <a:gd name="T74" fmla="*/ 608 w 682"/>
                <a:gd name="T75" fmla="*/ 388 h 680"/>
                <a:gd name="T76" fmla="*/ 592 w 682"/>
                <a:gd name="T77" fmla="*/ 360 h 680"/>
                <a:gd name="T78" fmla="*/ 576 w 682"/>
                <a:gd name="T79" fmla="*/ 332 h 680"/>
                <a:gd name="T80" fmla="*/ 558 w 682"/>
                <a:gd name="T81" fmla="*/ 304 h 680"/>
                <a:gd name="T82" fmla="*/ 540 w 682"/>
                <a:gd name="T83" fmla="*/ 278 h 680"/>
                <a:gd name="T84" fmla="*/ 518 w 682"/>
                <a:gd name="T85" fmla="*/ 254 h 680"/>
                <a:gd name="T86" fmla="*/ 498 w 682"/>
                <a:gd name="T87" fmla="*/ 228 h 680"/>
                <a:gd name="T88" fmla="*/ 476 w 682"/>
                <a:gd name="T89" fmla="*/ 206 h 680"/>
                <a:gd name="T90" fmla="*/ 452 w 682"/>
                <a:gd name="T91" fmla="*/ 182 h 680"/>
                <a:gd name="T92" fmla="*/ 428 w 682"/>
                <a:gd name="T93" fmla="*/ 162 h 680"/>
                <a:gd name="T94" fmla="*/ 402 w 682"/>
                <a:gd name="T95" fmla="*/ 142 h 680"/>
                <a:gd name="T96" fmla="*/ 376 w 682"/>
                <a:gd name="T97" fmla="*/ 122 h 680"/>
                <a:gd name="T98" fmla="*/ 348 w 682"/>
                <a:gd name="T99" fmla="*/ 104 h 680"/>
                <a:gd name="T100" fmla="*/ 320 w 682"/>
                <a:gd name="T101" fmla="*/ 88 h 680"/>
                <a:gd name="T102" fmla="*/ 290 w 682"/>
                <a:gd name="T103" fmla="*/ 72 h 680"/>
                <a:gd name="T104" fmla="*/ 260 w 682"/>
                <a:gd name="T105" fmla="*/ 58 h 680"/>
                <a:gd name="T106" fmla="*/ 230 w 682"/>
                <a:gd name="T107" fmla="*/ 46 h 680"/>
                <a:gd name="T108" fmla="*/ 200 w 682"/>
                <a:gd name="T109" fmla="*/ 36 h 680"/>
                <a:gd name="T110" fmla="*/ 168 w 682"/>
                <a:gd name="T111" fmla="*/ 26 h 680"/>
                <a:gd name="T112" fmla="*/ 134 w 682"/>
                <a:gd name="T113" fmla="*/ 18 h 680"/>
                <a:gd name="T114" fmla="*/ 102 w 682"/>
                <a:gd name="T115" fmla="*/ 10 h 680"/>
                <a:gd name="T116" fmla="*/ 68 w 682"/>
                <a:gd name="T117" fmla="*/ 6 h 680"/>
                <a:gd name="T118" fmla="*/ 34 w 682"/>
                <a:gd name="T119" fmla="*/ 2 h 680"/>
                <a:gd name="T120" fmla="*/ 0 w 682"/>
                <a:gd name="T121" fmla="*/ 0 h 680"/>
                <a:gd name="T122" fmla="*/ 0 w 682"/>
                <a:gd name="T123" fmla="*/ 0 h 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82" h="680">
                  <a:moveTo>
                    <a:pt x="0" y="0"/>
                  </a:moveTo>
                  <a:lnTo>
                    <a:pt x="0" y="142"/>
                  </a:lnTo>
                  <a:lnTo>
                    <a:pt x="0" y="142"/>
                  </a:lnTo>
                  <a:lnTo>
                    <a:pt x="26" y="144"/>
                  </a:lnTo>
                  <a:lnTo>
                    <a:pt x="54" y="146"/>
                  </a:lnTo>
                  <a:lnTo>
                    <a:pt x="80" y="150"/>
                  </a:lnTo>
                  <a:lnTo>
                    <a:pt x="106" y="156"/>
                  </a:lnTo>
                  <a:lnTo>
                    <a:pt x="132" y="162"/>
                  </a:lnTo>
                  <a:lnTo>
                    <a:pt x="158" y="170"/>
                  </a:lnTo>
                  <a:lnTo>
                    <a:pt x="182" y="180"/>
                  </a:lnTo>
                  <a:lnTo>
                    <a:pt x="206" y="190"/>
                  </a:lnTo>
                  <a:lnTo>
                    <a:pt x="252" y="212"/>
                  </a:lnTo>
                  <a:lnTo>
                    <a:pt x="296" y="240"/>
                  </a:lnTo>
                  <a:lnTo>
                    <a:pt x="338" y="270"/>
                  </a:lnTo>
                  <a:lnTo>
                    <a:pt x="376" y="306"/>
                  </a:lnTo>
                  <a:lnTo>
                    <a:pt x="410" y="344"/>
                  </a:lnTo>
                  <a:lnTo>
                    <a:pt x="440" y="384"/>
                  </a:lnTo>
                  <a:lnTo>
                    <a:pt x="468" y="428"/>
                  </a:lnTo>
                  <a:lnTo>
                    <a:pt x="492" y="474"/>
                  </a:lnTo>
                  <a:lnTo>
                    <a:pt x="502" y="498"/>
                  </a:lnTo>
                  <a:lnTo>
                    <a:pt x="512" y="522"/>
                  </a:lnTo>
                  <a:lnTo>
                    <a:pt x="520" y="548"/>
                  </a:lnTo>
                  <a:lnTo>
                    <a:pt x="526" y="572"/>
                  </a:lnTo>
                  <a:lnTo>
                    <a:pt x="532" y="598"/>
                  </a:lnTo>
                  <a:lnTo>
                    <a:pt x="536" y="626"/>
                  </a:lnTo>
                  <a:lnTo>
                    <a:pt x="540" y="652"/>
                  </a:lnTo>
                  <a:lnTo>
                    <a:pt x="542" y="680"/>
                  </a:lnTo>
                  <a:lnTo>
                    <a:pt x="682" y="680"/>
                  </a:lnTo>
                  <a:lnTo>
                    <a:pt x="682" y="680"/>
                  </a:lnTo>
                  <a:lnTo>
                    <a:pt x="680" y="644"/>
                  </a:lnTo>
                  <a:lnTo>
                    <a:pt x="676" y="610"/>
                  </a:lnTo>
                  <a:lnTo>
                    <a:pt x="672" y="578"/>
                  </a:lnTo>
                  <a:lnTo>
                    <a:pt x="664" y="544"/>
                  </a:lnTo>
                  <a:lnTo>
                    <a:pt x="656" y="512"/>
                  </a:lnTo>
                  <a:lnTo>
                    <a:pt x="646" y="480"/>
                  </a:lnTo>
                  <a:lnTo>
                    <a:pt x="636" y="450"/>
                  </a:lnTo>
                  <a:lnTo>
                    <a:pt x="622" y="418"/>
                  </a:lnTo>
                  <a:lnTo>
                    <a:pt x="608" y="388"/>
                  </a:lnTo>
                  <a:lnTo>
                    <a:pt x="592" y="360"/>
                  </a:lnTo>
                  <a:lnTo>
                    <a:pt x="576" y="332"/>
                  </a:lnTo>
                  <a:lnTo>
                    <a:pt x="558" y="304"/>
                  </a:lnTo>
                  <a:lnTo>
                    <a:pt x="540" y="278"/>
                  </a:lnTo>
                  <a:lnTo>
                    <a:pt x="518" y="254"/>
                  </a:lnTo>
                  <a:lnTo>
                    <a:pt x="498" y="228"/>
                  </a:lnTo>
                  <a:lnTo>
                    <a:pt x="476" y="206"/>
                  </a:lnTo>
                  <a:lnTo>
                    <a:pt x="452" y="182"/>
                  </a:lnTo>
                  <a:lnTo>
                    <a:pt x="428" y="162"/>
                  </a:lnTo>
                  <a:lnTo>
                    <a:pt x="402" y="142"/>
                  </a:lnTo>
                  <a:lnTo>
                    <a:pt x="376" y="122"/>
                  </a:lnTo>
                  <a:lnTo>
                    <a:pt x="348" y="104"/>
                  </a:lnTo>
                  <a:lnTo>
                    <a:pt x="320" y="88"/>
                  </a:lnTo>
                  <a:lnTo>
                    <a:pt x="290" y="72"/>
                  </a:lnTo>
                  <a:lnTo>
                    <a:pt x="260" y="58"/>
                  </a:lnTo>
                  <a:lnTo>
                    <a:pt x="230" y="46"/>
                  </a:lnTo>
                  <a:lnTo>
                    <a:pt x="200" y="36"/>
                  </a:lnTo>
                  <a:lnTo>
                    <a:pt x="168" y="26"/>
                  </a:lnTo>
                  <a:lnTo>
                    <a:pt x="134" y="18"/>
                  </a:lnTo>
                  <a:lnTo>
                    <a:pt x="102" y="10"/>
                  </a:lnTo>
                  <a:lnTo>
                    <a:pt x="68" y="6"/>
                  </a:lnTo>
                  <a:lnTo>
                    <a:pt x="34" y="2"/>
                  </a:lnTo>
                  <a:lnTo>
                    <a:pt x="0" y="0"/>
                  </a:lnTo>
                  <a:lnTo>
                    <a:pt x="0" y="0"/>
                  </a:lnTo>
                  <a:close/>
                </a:path>
              </a:pathLst>
            </a:custGeom>
            <a:solidFill>
              <a:srgbClr val="00ADE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1233" name="Freeform 49"/>
            <p:cNvSpPr>
              <a:spLocks/>
            </p:cNvSpPr>
            <p:nvPr userDrawn="1"/>
          </p:nvSpPr>
          <p:spPr bwMode="black">
            <a:xfrm>
              <a:off x="1609" y="201"/>
              <a:ext cx="195" cy="195"/>
            </a:xfrm>
            <a:custGeom>
              <a:avLst/>
              <a:gdLst>
                <a:gd name="T0" fmla="*/ 0 w 706"/>
                <a:gd name="T1" fmla="*/ 6 h 704"/>
                <a:gd name="T2" fmla="*/ 0 w 706"/>
                <a:gd name="T3" fmla="*/ 6 h 704"/>
                <a:gd name="T4" fmla="*/ 36 w 706"/>
                <a:gd name="T5" fmla="*/ 8 h 704"/>
                <a:gd name="T6" fmla="*/ 70 w 706"/>
                <a:gd name="T7" fmla="*/ 12 h 704"/>
                <a:gd name="T8" fmla="*/ 104 w 706"/>
                <a:gd name="T9" fmla="*/ 18 h 704"/>
                <a:gd name="T10" fmla="*/ 138 w 706"/>
                <a:gd name="T11" fmla="*/ 24 h 704"/>
                <a:gd name="T12" fmla="*/ 172 w 706"/>
                <a:gd name="T13" fmla="*/ 32 h 704"/>
                <a:gd name="T14" fmla="*/ 204 w 706"/>
                <a:gd name="T15" fmla="*/ 42 h 704"/>
                <a:gd name="T16" fmla="*/ 236 w 706"/>
                <a:gd name="T17" fmla="*/ 54 h 704"/>
                <a:gd name="T18" fmla="*/ 268 w 706"/>
                <a:gd name="T19" fmla="*/ 68 h 704"/>
                <a:gd name="T20" fmla="*/ 298 w 706"/>
                <a:gd name="T21" fmla="*/ 82 h 704"/>
                <a:gd name="T22" fmla="*/ 328 w 706"/>
                <a:gd name="T23" fmla="*/ 96 h 704"/>
                <a:gd name="T24" fmla="*/ 356 w 706"/>
                <a:gd name="T25" fmla="*/ 114 h 704"/>
                <a:gd name="T26" fmla="*/ 384 w 706"/>
                <a:gd name="T27" fmla="*/ 132 h 704"/>
                <a:gd name="T28" fmla="*/ 412 w 706"/>
                <a:gd name="T29" fmla="*/ 152 h 704"/>
                <a:gd name="T30" fmla="*/ 438 w 706"/>
                <a:gd name="T31" fmla="*/ 172 h 704"/>
                <a:gd name="T32" fmla="*/ 464 w 706"/>
                <a:gd name="T33" fmla="*/ 194 h 704"/>
                <a:gd name="T34" fmla="*/ 488 w 706"/>
                <a:gd name="T35" fmla="*/ 216 h 704"/>
                <a:gd name="T36" fmla="*/ 510 w 706"/>
                <a:gd name="T37" fmla="*/ 240 h 704"/>
                <a:gd name="T38" fmla="*/ 532 w 706"/>
                <a:gd name="T39" fmla="*/ 266 h 704"/>
                <a:gd name="T40" fmla="*/ 554 w 706"/>
                <a:gd name="T41" fmla="*/ 292 h 704"/>
                <a:gd name="T42" fmla="*/ 574 w 706"/>
                <a:gd name="T43" fmla="*/ 320 h 704"/>
                <a:gd name="T44" fmla="*/ 592 w 706"/>
                <a:gd name="T45" fmla="*/ 346 h 704"/>
                <a:gd name="T46" fmla="*/ 608 w 706"/>
                <a:gd name="T47" fmla="*/ 376 h 704"/>
                <a:gd name="T48" fmla="*/ 624 w 706"/>
                <a:gd name="T49" fmla="*/ 406 h 704"/>
                <a:gd name="T50" fmla="*/ 638 w 706"/>
                <a:gd name="T51" fmla="*/ 436 h 704"/>
                <a:gd name="T52" fmla="*/ 652 w 706"/>
                <a:gd name="T53" fmla="*/ 468 h 704"/>
                <a:gd name="T54" fmla="*/ 664 w 706"/>
                <a:gd name="T55" fmla="*/ 498 h 704"/>
                <a:gd name="T56" fmla="*/ 674 w 706"/>
                <a:gd name="T57" fmla="*/ 532 h 704"/>
                <a:gd name="T58" fmla="*/ 682 w 706"/>
                <a:gd name="T59" fmla="*/ 564 h 704"/>
                <a:gd name="T60" fmla="*/ 690 w 706"/>
                <a:gd name="T61" fmla="*/ 598 h 704"/>
                <a:gd name="T62" fmla="*/ 694 w 706"/>
                <a:gd name="T63" fmla="*/ 634 h 704"/>
                <a:gd name="T64" fmla="*/ 698 w 706"/>
                <a:gd name="T65" fmla="*/ 668 h 704"/>
                <a:gd name="T66" fmla="*/ 700 w 706"/>
                <a:gd name="T67" fmla="*/ 704 h 704"/>
                <a:gd name="T68" fmla="*/ 706 w 706"/>
                <a:gd name="T69" fmla="*/ 704 h 704"/>
                <a:gd name="T70" fmla="*/ 706 w 706"/>
                <a:gd name="T71" fmla="*/ 0 h 704"/>
                <a:gd name="T72" fmla="*/ 0 w 706"/>
                <a:gd name="T73" fmla="*/ 0 h 704"/>
                <a:gd name="T74" fmla="*/ 0 w 706"/>
                <a:gd name="T75" fmla="*/ 6 h 7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06" h="704">
                  <a:moveTo>
                    <a:pt x="0" y="6"/>
                  </a:moveTo>
                  <a:lnTo>
                    <a:pt x="0" y="6"/>
                  </a:lnTo>
                  <a:lnTo>
                    <a:pt x="36" y="8"/>
                  </a:lnTo>
                  <a:lnTo>
                    <a:pt x="70" y="12"/>
                  </a:lnTo>
                  <a:lnTo>
                    <a:pt x="104" y="18"/>
                  </a:lnTo>
                  <a:lnTo>
                    <a:pt x="138" y="24"/>
                  </a:lnTo>
                  <a:lnTo>
                    <a:pt x="172" y="32"/>
                  </a:lnTo>
                  <a:lnTo>
                    <a:pt x="204" y="42"/>
                  </a:lnTo>
                  <a:lnTo>
                    <a:pt x="236" y="54"/>
                  </a:lnTo>
                  <a:lnTo>
                    <a:pt x="268" y="68"/>
                  </a:lnTo>
                  <a:lnTo>
                    <a:pt x="298" y="82"/>
                  </a:lnTo>
                  <a:lnTo>
                    <a:pt x="328" y="96"/>
                  </a:lnTo>
                  <a:lnTo>
                    <a:pt x="356" y="114"/>
                  </a:lnTo>
                  <a:lnTo>
                    <a:pt x="384" y="132"/>
                  </a:lnTo>
                  <a:lnTo>
                    <a:pt x="412" y="152"/>
                  </a:lnTo>
                  <a:lnTo>
                    <a:pt x="438" y="172"/>
                  </a:lnTo>
                  <a:lnTo>
                    <a:pt x="464" y="194"/>
                  </a:lnTo>
                  <a:lnTo>
                    <a:pt x="488" y="216"/>
                  </a:lnTo>
                  <a:lnTo>
                    <a:pt x="510" y="240"/>
                  </a:lnTo>
                  <a:lnTo>
                    <a:pt x="532" y="266"/>
                  </a:lnTo>
                  <a:lnTo>
                    <a:pt x="554" y="292"/>
                  </a:lnTo>
                  <a:lnTo>
                    <a:pt x="574" y="320"/>
                  </a:lnTo>
                  <a:lnTo>
                    <a:pt x="592" y="346"/>
                  </a:lnTo>
                  <a:lnTo>
                    <a:pt x="608" y="376"/>
                  </a:lnTo>
                  <a:lnTo>
                    <a:pt x="624" y="406"/>
                  </a:lnTo>
                  <a:lnTo>
                    <a:pt x="638" y="436"/>
                  </a:lnTo>
                  <a:lnTo>
                    <a:pt x="652" y="468"/>
                  </a:lnTo>
                  <a:lnTo>
                    <a:pt x="664" y="498"/>
                  </a:lnTo>
                  <a:lnTo>
                    <a:pt x="674" y="532"/>
                  </a:lnTo>
                  <a:lnTo>
                    <a:pt x="682" y="564"/>
                  </a:lnTo>
                  <a:lnTo>
                    <a:pt x="690" y="598"/>
                  </a:lnTo>
                  <a:lnTo>
                    <a:pt x="694" y="634"/>
                  </a:lnTo>
                  <a:lnTo>
                    <a:pt x="698" y="668"/>
                  </a:lnTo>
                  <a:lnTo>
                    <a:pt x="700" y="704"/>
                  </a:lnTo>
                  <a:lnTo>
                    <a:pt x="706" y="704"/>
                  </a:lnTo>
                  <a:lnTo>
                    <a:pt x="706" y="0"/>
                  </a:lnTo>
                  <a:lnTo>
                    <a:pt x="0" y="0"/>
                  </a:lnTo>
                  <a:lnTo>
                    <a:pt x="0" y="6"/>
                  </a:lnTo>
                  <a:close/>
                </a:path>
              </a:pathLst>
            </a:custGeom>
            <a:solidFill>
              <a:srgbClr val="00ADE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221234" name="Group 50"/>
          <p:cNvGrpSpPr>
            <a:grpSpLocks/>
          </p:cNvGrpSpPr>
          <p:nvPr/>
        </p:nvGrpSpPr>
        <p:grpSpPr bwMode="auto">
          <a:xfrm>
            <a:off x="0" y="1341438"/>
            <a:ext cx="5516563" cy="5516562"/>
            <a:chOff x="0" y="845"/>
            <a:chExt cx="3475" cy="3475"/>
          </a:xfrm>
        </p:grpSpPr>
        <p:sp>
          <p:nvSpPr>
            <p:cNvPr id="221235" name="Rectangle 51"/>
            <p:cNvSpPr>
              <a:spLocks noChangeArrowheads="1"/>
            </p:cNvSpPr>
            <p:nvPr userDrawn="1"/>
          </p:nvSpPr>
          <p:spPr bwMode="gray">
            <a:xfrm>
              <a:off x="0" y="845"/>
              <a:ext cx="520" cy="3475"/>
            </a:xfrm>
            <a:prstGeom prst="rect">
              <a:avLst/>
            </a:prstGeom>
            <a:solidFill>
              <a:srgbClr val="7ABB5D"/>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89803" dir="2700000" algn="ctr" rotWithShape="0">
                      <a:schemeClr val="bg2">
                        <a:alpha val="50000"/>
                      </a:schemeClr>
                    </a:outerShdw>
                  </a:effectLst>
                </a14:hiddenEffects>
              </a:ext>
            </a:extLst>
          </p:spPr>
          <p:txBody>
            <a:bodyPr wrap="none" lIns="73152" tIns="0" rIns="45720" bIns="0" anchor="ctr"/>
            <a:lstStyle/>
            <a:p>
              <a:endParaRPr lang="en-US"/>
            </a:p>
          </p:txBody>
        </p:sp>
        <p:sp>
          <p:nvSpPr>
            <p:cNvPr id="221236" name="Rectangle 52"/>
            <p:cNvSpPr>
              <a:spLocks noChangeArrowheads="1"/>
            </p:cNvSpPr>
            <p:nvPr userDrawn="1"/>
          </p:nvSpPr>
          <p:spPr bwMode="gray">
            <a:xfrm rot="5400000">
              <a:off x="1478" y="2322"/>
              <a:ext cx="520" cy="3475"/>
            </a:xfrm>
            <a:prstGeom prst="rect">
              <a:avLst/>
            </a:prstGeom>
            <a:solidFill>
              <a:srgbClr val="7ABB5D"/>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89803" dir="2700000" algn="ctr" rotWithShape="0">
                      <a:schemeClr val="bg2">
                        <a:alpha val="50000"/>
                      </a:schemeClr>
                    </a:outerShdw>
                  </a:effectLst>
                </a14:hiddenEffects>
              </a:ext>
            </a:extLst>
          </p:spPr>
          <p:txBody>
            <a:bodyPr wrap="none" lIns="73152" tIns="0" rIns="45720" bIns="0" anchor="ctr"/>
            <a:lstStyle/>
            <a:p>
              <a:endParaRPr lang="en-US"/>
            </a:p>
          </p:txBody>
        </p:sp>
      </p:gr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639EFA7A-3A13-4A1B-9DB6-8EB116036CCB}" type="slidenum">
              <a:rPr lang="en-US" altLang="en-US"/>
              <a:pPr/>
              <a:t>‹#›</a:t>
            </a:fld>
            <a:endParaRPr lang="en-US" altLang="en-US"/>
          </a:p>
        </p:txBody>
      </p:sp>
    </p:spTree>
    <p:extLst>
      <p:ext uri="{BB962C8B-B14F-4D97-AF65-F5344CB8AC3E}">
        <p14:creationId xmlns:p14="http://schemas.microsoft.com/office/powerpoint/2010/main" val="10306940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EBF64200-C51C-44E9-8714-DA39DE4F0E66}" type="slidenum">
              <a:rPr lang="en-US" altLang="en-US"/>
              <a:pPr/>
              <a:t>‹#›</a:t>
            </a:fld>
            <a:endParaRPr lang="en-US" altLang="en-US"/>
          </a:p>
        </p:txBody>
      </p:sp>
    </p:spTree>
    <p:extLst>
      <p:ext uri="{BB962C8B-B14F-4D97-AF65-F5344CB8AC3E}">
        <p14:creationId xmlns:p14="http://schemas.microsoft.com/office/powerpoint/2010/main" val="3882169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2075" y="1011238"/>
            <a:ext cx="4356100" cy="20589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00575" y="1011238"/>
            <a:ext cx="4357688" cy="20589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30C92C14-B0E0-4A47-831B-4F76BE54F91C}" type="slidenum">
              <a:rPr lang="en-US" altLang="en-US"/>
              <a:pPr/>
              <a:t>‹#›</a:t>
            </a:fld>
            <a:endParaRPr lang="en-US" altLang="en-US"/>
          </a:p>
        </p:txBody>
      </p:sp>
    </p:spTree>
    <p:extLst>
      <p:ext uri="{BB962C8B-B14F-4D97-AF65-F5344CB8AC3E}">
        <p14:creationId xmlns:p14="http://schemas.microsoft.com/office/powerpoint/2010/main" val="33844617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D920D70A-F43C-496B-BC3B-67B10CD2F424}" type="slidenum">
              <a:rPr lang="en-US" altLang="en-US"/>
              <a:pPr/>
              <a:t>‹#›</a:t>
            </a:fld>
            <a:endParaRPr lang="en-US" altLang="en-US"/>
          </a:p>
        </p:txBody>
      </p:sp>
    </p:spTree>
    <p:extLst>
      <p:ext uri="{BB962C8B-B14F-4D97-AF65-F5344CB8AC3E}">
        <p14:creationId xmlns:p14="http://schemas.microsoft.com/office/powerpoint/2010/main" val="1711691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60486F6C-98B3-4581-B0E9-678C7A64DD5E}" type="slidenum">
              <a:rPr lang="en-US" altLang="en-US"/>
              <a:pPr/>
              <a:t>‹#›</a:t>
            </a:fld>
            <a:endParaRPr lang="en-US" altLang="en-US"/>
          </a:p>
        </p:txBody>
      </p:sp>
    </p:spTree>
    <p:extLst>
      <p:ext uri="{BB962C8B-B14F-4D97-AF65-F5344CB8AC3E}">
        <p14:creationId xmlns:p14="http://schemas.microsoft.com/office/powerpoint/2010/main" val="13496993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9FF0297A-1A50-4993-B07E-EFE99DC5FBE1}" type="slidenum">
              <a:rPr lang="en-US" altLang="en-US"/>
              <a:pPr/>
              <a:t>‹#›</a:t>
            </a:fld>
            <a:endParaRPr lang="en-US" altLang="en-US"/>
          </a:p>
        </p:txBody>
      </p:sp>
    </p:spTree>
    <p:extLst>
      <p:ext uri="{BB962C8B-B14F-4D97-AF65-F5344CB8AC3E}">
        <p14:creationId xmlns:p14="http://schemas.microsoft.com/office/powerpoint/2010/main" val="417061163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60C4AD2E-DAD0-451D-A9E1-57CD6C533545}" type="slidenum">
              <a:rPr lang="en-US" altLang="en-US"/>
              <a:pPr/>
              <a:t>‹#›</a:t>
            </a:fld>
            <a:endParaRPr lang="en-US" altLang="en-US"/>
          </a:p>
        </p:txBody>
      </p:sp>
    </p:spTree>
    <p:extLst>
      <p:ext uri="{BB962C8B-B14F-4D97-AF65-F5344CB8AC3E}">
        <p14:creationId xmlns:p14="http://schemas.microsoft.com/office/powerpoint/2010/main" val="844202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412C8EBD-6449-40B1-904D-4A598407B275}" type="slidenum">
              <a:rPr lang="en-US" altLang="en-US"/>
              <a:pPr/>
              <a:t>‹#›</a:t>
            </a:fld>
            <a:endParaRPr lang="en-US" altLang="en-US"/>
          </a:p>
        </p:txBody>
      </p:sp>
    </p:spTree>
    <p:extLst>
      <p:ext uri="{BB962C8B-B14F-4D97-AF65-F5344CB8AC3E}">
        <p14:creationId xmlns:p14="http://schemas.microsoft.com/office/powerpoint/2010/main" val="36344117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7FD0A6DB-01AF-4054-B296-ACF982D41505}" type="slidenum">
              <a:rPr lang="en-US" altLang="en-US"/>
              <a:pPr/>
              <a:t>‹#›</a:t>
            </a:fld>
            <a:endParaRPr lang="en-US" altLang="en-US"/>
          </a:p>
        </p:txBody>
      </p:sp>
    </p:spTree>
    <p:extLst>
      <p:ext uri="{BB962C8B-B14F-4D97-AF65-F5344CB8AC3E}">
        <p14:creationId xmlns:p14="http://schemas.microsoft.com/office/powerpoint/2010/main" val="9394421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F4BA74D2-473D-4E5C-AA47-4237DAFCB278}" type="slidenum">
              <a:rPr lang="en-US" altLang="en-US"/>
              <a:pPr/>
              <a:t>‹#›</a:t>
            </a:fld>
            <a:endParaRPr lang="en-US" altLang="en-US"/>
          </a:p>
        </p:txBody>
      </p:sp>
    </p:spTree>
    <p:extLst>
      <p:ext uri="{BB962C8B-B14F-4D97-AF65-F5344CB8AC3E}">
        <p14:creationId xmlns:p14="http://schemas.microsoft.com/office/powerpoint/2010/main" val="11613300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53225" y="142875"/>
            <a:ext cx="2219325" cy="29273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2075" y="142875"/>
            <a:ext cx="6508750" cy="2927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F3D6C659-9E2C-4B95-A4EC-1E826A1E8CD3}" type="slidenum">
              <a:rPr lang="en-US" altLang="en-US"/>
              <a:pPr/>
              <a:t>‹#›</a:t>
            </a:fld>
            <a:endParaRPr lang="en-US" altLang="en-US"/>
          </a:p>
        </p:txBody>
      </p:sp>
    </p:spTree>
    <p:extLst>
      <p:ext uri="{BB962C8B-B14F-4D97-AF65-F5344CB8AC3E}">
        <p14:creationId xmlns:p14="http://schemas.microsoft.com/office/powerpoint/2010/main" val="11087779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4843EEE8-920A-4990-8D3F-FC42DC032850}" type="slidenum">
              <a:rPr lang="en-US" altLang="en-US"/>
              <a:pPr/>
              <a:t>‹#›</a:t>
            </a:fld>
            <a:endParaRPr lang="en-US" altLang="en-US"/>
          </a:p>
        </p:txBody>
      </p:sp>
    </p:spTree>
    <p:extLst>
      <p:ext uri="{BB962C8B-B14F-4D97-AF65-F5344CB8AC3E}">
        <p14:creationId xmlns:p14="http://schemas.microsoft.com/office/powerpoint/2010/main" val="2331407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9438" y="1011238"/>
            <a:ext cx="4124325" cy="20589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56163" y="1011238"/>
            <a:ext cx="4124325" cy="20589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BF66DE94-1FE0-4314-8F71-265E1A8B9B2E}" type="slidenum">
              <a:rPr lang="en-US" altLang="en-US"/>
              <a:pPr/>
              <a:t>‹#›</a:t>
            </a:fld>
            <a:endParaRPr lang="en-US" altLang="en-US"/>
          </a:p>
        </p:txBody>
      </p:sp>
    </p:spTree>
    <p:extLst>
      <p:ext uri="{BB962C8B-B14F-4D97-AF65-F5344CB8AC3E}">
        <p14:creationId xmlns:p14="http://schemas.microsoft.com/office/powerpoint/2010/main" val="621402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84D3FC24-4568-447B-B63B-90D7A69B3FB3}" type="slidenum">
              <a:rPr lang="en-US" altLang="en-US"/>
              <a:pPr/>
              <a:t>‹#›</a:t>
            </a:fld>
            <a:endParaRPr lang="en-US" altLang="en-US"/>
          </a:p>
        </p:txBody>
      </p:sp>
    </p:spTree>
    <p:extLst>
      <p:ext uri="{BB962C8B-B14F-4D97-AF65-F5344CB8AC3E}">
        <p14:creationId xmlns:p14="http://schemas.microsoft.com/office/powerpoint/2010/main" val="3865393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57038284-6D13-45E1-A6DE-CF44AA120CE0}" type="slidenum">
              <a:rPr lang="en-US" altLang="en-US"/>
              <a:pPr/>
              <a:t>‹#›</a:t>
            </a:fld>
            <a:endParaRPr lang="en-US" altLang="en-US"/>
          </a:p>
        </p:txBody>
      </p:sp>
    </p:spTree>
    <p:extLst>
      <p:ext uri="{BB962C8B-B14F-4D97-AF65-F5344CB8AC3E}">
        <p14:creationId xmlns:p14="http://schemas.microsoft.com/office/powerpoint/2010/main" val="467223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5CCCD1CF-2FAE-46DB-B120-0E65720C2678}" type="slidenum">
              <a:rPr lang="en-US" altLang="en-US"/>
              <a:pPr/>
              <a:t>‹#›</a:t>
            </a:fld>
            <a:endParaRPr lang="en-US" altLang="en-US"/>
          </a:p>
        </p:txBody>
      </p:sp>
    </p:spTree>
    <p:extLst>
      <p:ext uri="{BB962C8B-B14F-4D97-AF65-F5344CB8AC3E}">
        <p14:creationId xmlns:p14="http://schemas.microsoft.com/office/powerpoint/2010/main" val="2499161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D6509B8E-34C3-4F94-AA4B-7DCF9456BC85}" type="slidenum">
              <a:rPr lang="en-US" altLang="en-US"/>
              <a:pPr/>
              <a:t>‹#›</a:t>
            </a:fld>
            <a:endParaRPr lang="en-US" altLang="en-US"/>
          </a:p>
        </p:txBody>
      </p:sp>
    </p:spTree>
    <p:extLst>
      <p:ext uri="{BB962C8B-B14F-4D97-AF65-F5344CB8AC3E}">
        <p14:creationId xmlns:p14="http://schemas.microsoft.com/office/powerpoint/2010/main" val="634641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F3121FBF-4564-42D3-8EF8-9A40E963D032}" type="slidenum">
              <a:rPr lang="en-US" altLang="en-US"/>
              <a:pPr/>
              <a:t>‹#›</a:t>
            </a:fld>
            <a:endParaRPr lang="en-US" altLang="en-US"/>
          </a:p>
        </p:txBody>
      </p:sp>
    </p:spTree>
    <p:extLst>
      <p:ext uri="{BB962C8B-B14F-4D97-AF65-F5344CB8AC3E}">
        <p14:creationId xmlns:p14="http://schemas.microsoft.com/office/powerpoint/2010/main" val="1478578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11974" name="Rectangle 6"/>
          <p:cNvSpPr>
            <a:spLocks noChangeArrowheads="1"/>
          </p:cNvSpPr>
          <p:nvPr/>
        </p:nvSpPr>
        <p:spPr bwMode="gray">
          <a:xfrm>
            <a:off x="-4763" y="0"/>
            <a:ext cx="401638" cy="4254500"/>
          </a:xfrm>
          <a:prstGeom prst="rect">
            <a:avLst/>
          </a:prstGeom>
          <a:solidFill>
            <a:srgbClr val="95C97D"/>
          </a:soli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89803" dir="2700000" algn="ctr" rotWithShape="0">
                    <a:schemeClr val="bg2">
                      <a:alpha val="50000"/>
                    </a:schemeClr>
                  </a:outerShdw>
                </a:effectLst>
              </a14:hiddenEffects>
            </a:ext>
          </a:extLst>
        </p:spPr>
        <p:txBody>
          <a:bodyPr wrap="none" lIns="73152" tIns="0" rIns="45720" bIns="0" anchor="ctr"/>
          <a:lstStyle/>
          <a:p>
            <a:endParaRPr lang="en-US"/>
          </a:p>
        </p:txBody>
      </p:sp>
      <p:sp>
        <p:nvSpPr>
          <p:cNvPr id="211975" name="Rectangle 7"/>
          <p:cNvSpPr>
            <a:spLocks noChangeArrowheads="1"/>
          </p:cNvSpPr>
          <p:nvPr/>
        </p:nvSpPr>
        <p:spPr bwMode="gray">
          <a:xfrm>
            <a:off x="387350" y="6408738"/>
            <a:ext cx="8756650" cy="449262"/>
          </a:xfrm>
          <a:prstGeom prst="rect">
            <a:avLst/>
          </a:prstGeom>
          <a:gradFill rotWithShape="1">
            <a:gsLst>
              <a:gs pos="0">
                <a:srgbClr val="DBEDD3"/>
              </a:gs>
              <a:gs pos="100000">
                <a:srgbClr val="95C97D"/>
              </a:gs>
            </a:gsLst>
            <a:lin ang="0" scaled="1"/>
          </a:gradFill>
          <a:ln>
            <a:noFill/>
          </a:ln>
          <a:effectLst/>
          <a:extLs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89803" dir="2700000" algn="ctr" rotWithShape="0">
                    <a:schemeClr val="bg2">
                      <a:alpha val="50000"/>
                    </a:schemeClr>
                  </a:outerShdw>
                </a:effectLst>
              </a14:hiddenEffects>
            </a:ext>
          </a:extLst>
        </p:spPr>
        <p:txBody>
          <a:bodyPr wrap="none" lIns="73152" tIns="0" rIns="45720" bIns="0" anchor="ctr"/>
          <a:lstStyle/>
          <a:p>
            <a:endParaRPr lang="en-US"/>
          </a:p>
        </p:txBody>
      </p:sp>
      <p:sp>
        <p:nvSpPr>
          <p:cNvPr id="211976" name="Freeform 8"/>
          <p:cNvSpPr>
            <a:spLocks/>
          </p:cNvSpPr>
          <p:nvPr/>
        </p:nvSpPr>
        <p:spPr bwMode="auto">
          <a:xfrm>
            <a:off x="-6350" y="4251325"/>
            <a:ext cx="2279650" cy="2613025"/>
          </a:xfrm>
          <a:custGeom>
            <a:avLst/>
            <a:gdLst>
              <a:gd name="T0" fmla="*/ 583 w 3291"/>
              <a:gd name="T1" fmla="*/ 2693 h 3267"/>
              <a:gd name="T2" fmla="*/ 583 w 3291"/>
              <a:gd name="T3" fmla="*/ 0 h 3267"/>
              <a:gd name="T4" fmla="*/ 0 w 3291"/>
              <a:gd name="T5" fmla="*/ 0 h 3267"/>
              <a:gd name="T6" fmla="*/ 0 w 3291"/>
              <a:gd name="T7" fmla="*/ 3267 h 3267"/>
              <a:gd name="T8" fmla="*/ 3291 w 3291"/>
              <a:gd name="T9" fmla="*/ 3267 h 3267"/>
              <a:gd name="T10" fmla="*/ 3290 w 3291"/>
              <a:gd name="T11" fmla="*/ 2693 h 3267"/>
              <a:gd name="T12" fmla="*/ 583 w 3291"/>
              <a:gd name="T13" fmla="*/ 2693 h 3267"/>
              <a:gd name="T14" fmla="*/ 583 w 3291"/>
              <a:gd name="T15" fmla="*/ 2693 h 32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91" h="3267">
                <a:moveTo>
                  <a:pt x="583" y="2693"/>
                </a:moveTo>
                <a:lnTo>
                  <a:pt x="583" y="0"/>
                </a:lnTo>
                <a:lnTo>
                  <a:pt x="0" y="0"/>
                </a:lnTo>
                <a:lnTo>
                  <a:pt x="0" y="3267"/>
                </a:lnTo>
                <a:lnTo>
                  <a:pt x="3291" y="3267"/>
                </a:lnTo>
                <a:lnTo>
                  <a:pt x="3290" y="2693"/>
                </a:lnTo>
                <a:lnTo>
                  <a:pt x="583" y="2693"/>
                </a:lnTo>
                <a:lnTo>
                  <a:pt x="583" y="2693"/>
                </a:lnTo>
                <a:close/>
              </a:path>
            </a:pathLst>
          </a:custGeom>
          <a:solidFill>
            <a:srgbClr val="ADD69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1971" name="Rectangle 3"/>
          <p:cNvSpPr>
            <a:spLocks noGrp="1" noChangeArrowheads="1"/>
          </p:cNvSpPr>
          <p:nvPr>
            <p:ph type="title"/>
          </p:nvPr>
        </p:nvSpPr>
        <p:spPr bwMode="auto">
          <a:xfrm>
            <a:off x="579438" y="142875"/>
            <a:ext cx="8401050"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altLang="en-US" smtClean="0"/>
              <a:t>Click To Edit Master Title Style</a:t>
            </a:r>
          </a:p>
        </p:txBody>
      </p:sp>
      <p:sp>
        <p:nvSpPr>
          <p:cNvPr id="211972" name="Rectangle 4"/>
          <p:cNvSpPr>
            <a:spLocks noGrp="1" noChangeArrowheads="1"/>
          </p:cNvSpPr>
          <p:nvPr>
            <p:ph type="body" idx="1"/>
          </p:nvPr>
        </p:nvSpPr>
        <p:spPr bwMode="auto">
          <a:xfrm>
            <a:off x="579438" y="1011238"/>
            <a:ext cx="8401050" cy="2058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11973" name="Rectangle 5"/>
          <p:cNvSpPr>
            <a:spLocks noGrp="1" noChangeArrowheads="1"/>
          </p:cNvSpPr>
          <p:nvPr>
            <p:ph type="sldNum" sz="quarter" idx="4"/>
          </p:nvPr>
        </p:nvSpPr>
        <p:spPr bwMode="auto">
          <a:xfrm>
            <a:off x="8877300" y="6684963"/>
            <a:ext cx="123825" cy="122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algn="r">
              <a:defRPr sz="800" b="0"/>
            </a:lvl1pPr>
          </a:lstStyle>
          <a:p>
            <a:fld id="{712899B3-A63C-4357-B9EB-82AE635A4927}"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55"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hdr="0" ftr="0" dt="0"/>
  <p:txStyles>
    <p:titleStyle>
      <a:lvl1pPr algn="l" rtl="0" fontAlgn="base">
        <a:spcBef>
          <a:spcPct val="0"/>
        </a:spcBef>
        <a:spcAft>
          <a:spcPct val="0"/>
        </a:spcAft>
        <a:defRPr sz="2400" b="1">
          <a:solidFill>
            <a:schemeClr val="tx2"/>
          </a:solidFill>
          <a:latin typeface="+mj-lt"/>
          <a:ea typeface="+mj-ea"/>
          <a:cs typeface="+mj-cs"/>
        </a:defRPr>
      </a:lvl1pPr>
      <a:lvl2pPr algn="l" rtl="0" fontAlgn="base">
        <a:spcBef>
          <a:spcPct val="0"/>
        </a:spcBef>
        <a:spcAft>
          <a:spcPct val="0"/>
        </a:spcAft>
        <a:defRPr sz="2400" b="1">
          <a:solidFill>
            <a:schemeClr val="tx2"/>
          </a:solidFill>
          <a:latin typeface="Arial" charset="0"/>
        </a:defRPr>
      </a:lvl2pPr>
      <a:lvl3pPr algn="l" rtl="0" fontAlgn="base">
        <a:spcBef>
          <a:spcPct val="0"/>
        </a:spcBef>
        <a:spcAft>
          <a:spcPct val="0"/>
        </a:spcAft>
        <a:defRPr sz="2400" b="1">
          <a:solidFill>
            <a:schemeClr val="tx2"/>
          </a:solidFill>
          <a:latin typeface="Arial" charset="0"/>
        </a:defRPr>
      </a:lvl3pPr>
      <a:lvl4pPr algn="l" rtl="0" fontAlgn="base">
        <a:spcBef>
          <a:spcPct val="0"/>
        </a:spcBef>
        <a:spcAft>
          <a:spcPct val="0"/>
        </a:spcAft>
        <a:defRPr sz="2400" b="1">
          <a:solidFill>
            <a:schemeClr val="tx2"/>
          </a:solidFill>
          <a:latin typeface="Arial" charset="0"/>
        </a:defRPr>
      </a:lvl4pPr>
      <a:lvl5pPr algn="l" rtl="0" fontAlgn="base">
        <a:spcBef>
          <a:spcPct val="0"/>
        </a:spcBef>
        <a:spcAft>
          <a:spcPct val="0"/>
        </a:spcAft>
        <a:defRPr sz="2400" b="1">
          <a:solidFill>
            <a:schemeClr val="tx2"/>
          </a:solidFill>
          <a:latin typeface="Arial" charset="0"/>
        </a:defRPr>
      </a:lvl5pPr>
      <a:lvl6pPr marL="457200" algn="l" rtl="0" fontAlgn="base">
        <a:spcBef>
          <a:spcPct val="0"/>
        </a:spcBef>
        <a:spcAft>
          <a:spcPct val="0"/>
        </a:spcAft>
        <a:defRPr sz="2400" b="1">
          <a:solidFill>
            <a:schemeClr val="tx2"/>
          </a:solidFill>
          <a:latin typeface="Arial" charset="0"/>
        </a:defRPr>
      </a:lvl6pPr>
      <a:lvl7pPr marL="914400" algn="l" rtl="0" fontAlgn="base">
        <a:spcBef>
          <a:spcPct val="0"/>
        </a:spcBef>
        <a:spcAft>
          <a:spcPct val="0"/>
        </a:spcAft>
        <a:defRPr sz="2400" b="1">
          <a:solidFill>
            <a:schemeClr val="tx2"/>
          </a:solidFill>
          <a:latin typeface="Arial" charset="0"/>
        </a:defRPr>
      </a:lvl7pPr>
      <a:lvl8pPr marL="1371600" algn="l" rtl="0" fontAlgn="base">
        <a:spcBef>
          <a:spcPct val="0"/>
        </a:spcBef>
        <a:spcAft>
          <a:spcPct val="0"/>
        </a:spcAft>
        <a:defRPr sz="2400" b="1">
          <a:solidFill>
            <a:schemeClr val="tx2"/>
          </a:solidFill>
          <a:latin typeface="Arial" charset="0"/>
        </a:defRPr>
      </a:lvl8pPr>
      <a:lvl9pPr marL="1828800" algn="l" rtl="0" fontAlgn="base">
        <a:spcBef>
          <a:spcPct val="0"/>
        </a:spcBef>
        <a:spcAft>
          <a:spcPct val="0"/>
        </a:spcAft>
        <a:defRPr sz="2400" b="1">
          <a:solidFill>
            <a:schemeClr val="tx2"/>
          </a:solidFill>
          <a:latin typeface="Arial" charset="0"/>
        </a:defRPr>
      </a:lvl9pPr>
    </p:titleStyle>
    <p:bodyStyle>
      <a:lvl1pPr marL="1588" indent="-1588" algn="l" rtl="0" fontAlgn="base">
        <a:spcBef>
          <a:spcPct val="0"/>
        </a:spcBef>
        <a:spcAft>
          <a:spcPct val="50000"/>
        </a:spcAft>
        <a:buSzPct val="120000"/>
        <a:defRPr sz="2000" b="1">
          <a:solidFill>
            <a:schemeClr val="tx1"/>
          </a:solidFill>
          <a:latin typeface="+mn-lt"/>
          <a:ea typeface="+mn-ea"/>
          <a:cs typeface="+mn-cs"/>
        </a:defRPr>
      </a:lvl1pPr>
      <a:lvl2pPr marL="454025" indent="-220663" algn="l" rtl="0" fontAlgn="base">
        <a:spcBef>
          <a:spcPct val="0"/>
        </a:spcBef>
        <a:spcAft>
          <a:spcPct val="50000"/>
        </a:spcAft>
        <a:buSzPct val="120000"/>
        <a:buFont typeface="Wingdings" pitchFamily="2" charset="2"/>
        <a:buChar char="§"/>
        <a:defRPr sz="2000" b="1">
          <a:solidFill>
            <a:schemeClr val="tx1"/>
          </a:solidFill>
          <a:latin typeface="+mn-lt"/>
        </a:defRPr>
      </a:lvl2pPr>
      <a:lvl3pPr marL="798513" indent="-230188" algn="l" rtl="0" fontAlgn="base">
        <a:spcBef>
          <a:spcPct val="0"/>
        </a:spcBef>
        <a:spcAft>
          <a:spcPct val="50000"/>
        </a:spcAft>
        <a:buFont typeface="Arial" charset="0"/>
        <a:buChar char="–"/>
        <a:defRPr sz="2000" b="1">
          <a:solidFill>
            <a:schemeClr val="tx1"/>
          </a:solidFill>
          <a:latin typeface="+mn-lt"/>
        </a:defRPr>
      </a:lvl3pPr>
      <a:lvl4pPr marL="1154113" indent="-239713" algn="l" rtl="0" fontAlgn="base">
        <a:spcBef>
          <a:spcPct val="0"/>
        </a:spcBef>
        <a:spcAft>
          <a:spcPct val="50000"/>
        </a:spcAft>
        <a:buChar char="•"/>
        <a:defRPr b="1">
          <a:solidFill>
            <a:schemeClr val="tx1"/>
          </a:solidFill>
          <a:latin typeface="+mn-lt"/>
        </a:defRPr>
      </a:lvl4pPr>
      <a:lvl5pPr marL="1546225" indent="-236538" algn="l" rtl="0" fontAlgn="base">
        <a:spcBef>
          <a:spcPct val="0"/>
        </a:spcBef>
        <a:spcAft>
          <a:spcPct val="50000"/>
        </a:spcAft>
        <a:buFont typeface="Arial" charset="0"/>
        <a:buChar char="–"/>
        <a:defRPr b="1">
          <a:solidFill>
            <a:schemeClr val="tx1"/>
          </a:solidFill>
          <a:latin typeface="+mn-lt"/>
        </a:defRPr>
      </a:lvl5pPr>
      <a:lvl6pPr marL="2003425" indent="-236538" algn="l" rtl="0" fontAlgn="base">
        <a:spcBef>
          <a:spcPct val="0"/>
        </a:spcBef>
        <a:spcAft>
          <a:spcPct val="50000"/>
        </a:spcAft>
        <a:buFont typeface="Arial" charset="0"/>
        <a:buChar char="–"/>
        <a:defRPr b="1">
          <a:solidFill>
            <a:schemeClr val="tx1"/>
          </a:solidFill>
          <a:latin typeface="+mn-lt"/>
        </a:defRPr>
      </a:lvl6pPr>
      <a:lvl7pPr marL="2460625" indent="-236538" algn="l" rtl="0" fontAlgn="base">
        <a:spcBef>
          <a:spcPct val="0"/>
        </a:spcBef>
        <a:spcAft>
          <a:spcPct val="50000"/>
        </a:spcAft>
        <a:buFont typeface="Arial" charset="0"/>
        <a:buChar char="–"/>
        <a:defRPr b="1">
          <a:solidFill>
            <a:schemeClr val="tx1"/>
          </a:solidFill>
          <a:latin typeface="+mn-lt"/>
        </a:defRPr>
      </a:lvl7pPr>
      <a:lvl8pPr marL="2917825" indent="-236538" algn="l" rtl="0" fontAlgn="base">
        <a:spcBef>
          <a:spcPct val="0"/>
        </a:spcBef>
        <a:spcAft>
          <a:spcPct val="50000"/>
        </a:spcAft>
        <a:buFont typeface="Arial" charset="0"/>
        <a:buChar char="–"/>
        <a:defRPr b="1">
          <a:solidFill>
            <a:schemeClr val="tx1"/>
          </a:solidFill>
          <a:latin typeface="+mn-lt"/>
        </a:defRPr>
      </a:lvl8pPr>
      <a:lvl9pPr marL="3375025" indent="-236538" algn="l" rtl="0" fontAlgn="base">
        <a:spcBef>
          <a:spcPct val="0"/>
        </a:spcBef>
        <a:spcAft>
          <a:spcPct val="50000"/>
        </a:spcAft>
        <a:buFont typeface="Arial" charset="0"/>
        <a:buChar char="–"/>
        <a:defRPr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20165" name="Rectangle 5"/>
          <p:cNvSpPr>
            <a:spLocks noGrp="1" noChangeArrowheads="1"/>
          </p:cNvSpPr>
          <p:nvPr>
            <p:ph type="title"/>
          </p:nvPr>
        </p:nvSpPr>
        <p:spPr bwMode="auto">
          <a:xfrm>
            <a:off x="106363" y="142875"/>
            <a:ext cx="8866187"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altLang="en-US" smtClean="0"/>
              <a:t>Click To Edit Master Title Style</a:t>
            </a:r>
          </a:p>
        </p:txBody>
      </p:sp>
      <p:sp>
        <p:nvSpPr>
          <p:cNvPr id="220166" name="Rectangle 6"/>
          <p:cNvSpPr>
            <a:spLocks noGrp="1" noChangeArrowheads="1"/>
          </p:cNvSpPr>
          <p:nvPr>
            <p:ph type="body" idx="1"/>
          </p:nvPr>
        </p:nvSpPr>
        <p:spPr bwMode="auto">
          <a:xfrm>
            <a:off x="92075" y="1011238"/>
            <a:ext cx="8866188" cy="2058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20167" name="Rectangle 7"/>
          <p:cNvSpPr>
            <a:spLocks noGrp="1" noChangeArrowheads="1"/>
          </p:cNvSpPr>
          <p:nvPr>
            <p:ph type="sldNum" sz="quarter" idx="4"/>
          </p:nvPr>
        </p:nvSpPr>
        <p:spPr bwMode="auto">
          <a:xfrm>
            <a:off x="8877300" y="6684963"/>
            <a:ext cx="123825" cy="122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algn="r">
              <a:defRPr sz="800" b="0"/>
            </a:lvl1pPr>
          </a:lstStyle>
          <a:p>
            <a:fld id="{88D77C3C-ECF5-4E9B-AAEC-589EE2CBEFEB}"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5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hf hdr="0" ftr="0" dt="0"/>
  <p:txStyles>
    <p:titleStyle>
      <a:lvl1pPr algn="l" rtl="0" fontAlgn="base">
        <a:spcBef>
          <a:spcPct val="0"/>
        </a:spcBef>
        <a:spcAft>
          <a:spcPct val="0"/>
        </a:spcAft>
        <a:defRPr sz="2400" b="1">
          <a:solidFill>
            <a:schemeClr val="tx2"/>
          </a:solidFill>
          <a:latin typeface="+mj-lt"/>
          <a:ea typeface="+mj-ea"/>
          <a:cs typeface="+mj-cs"/>
        </a:defRPr>
      </a:lvl1pPr>
      <a:lvl2pPr algn="l" rtl="0" fontAlgn="base">
        <a:spcBef>
          <a:spcPct val="0"/>
        </a:spcBef>
        <a:spcAft>
          <a:spcPct val="0"/>
        </a:spcAft>
        <a:defRPr sz="2400" b="1">
          <a:solidFill>
            <a:schemeClr val="tx2"/>
          </a:solidFill>
          <a:latin typeface="Arial" charset="0"/>
        </a:defRPr>
      </a:lvl2pPr>
      <a:lvl3pPr algn="l" rtl="0" fontAlgn="base">
        <a:spcBef>
          <a:spcPct val="0"/>
        </a:spcBef>
        <a:spcAft>
          <a:spcPct val="0"/>
        </a:spcAft>
        <a:defRPr sz="2400" b="1">
          <a:solidFill>
            <a:schemeClr val="tx2"/>
          </a:solidFill>
          <a:latin typeface="Arial" charset="0"/>
        </a:defRPr>
      </a:lvl3pPr>
      <a:lvl4pPr algn="l" rtl="0" fontAlgn="base">
        <a:spcBef>
          <a:spcPct val="0"/>
        </a:spcBef>
        <a:spcAft>
          <a:spcPct val="0"/>
        </a:spcAft>
        <a:defRPr sz="2400" b="1">
          <a:solidFill>
            <a:schemeClr val="tx2"/>
          </a:solidFill>
          <a:latin typeface="Arial" charset="0"/>
        </a:defRPr>
      </a:lvl4pPr>
      <a:lvl5pPr algn="l" rtl="0" fontAlgn="base">
        <a:spcBef>
          <a:spcPct val="0"/>
        </a:spcBef>
        <a:spcAft>
          <a:spcPct val="0"/>
        </a:spcAft>
        <a:defRPr sz="2400" b="1">
          <a:solidFill>
            <a:schemeClr val="tx2"/>
          </a:solidFill>
          <a:latin typeface="Arial" charset="0"/>
        </a:defRPr>
      </a:lvl5pPr>
      <a:lvl6pPr marL="457200" algn="l" rtl="0" fontAlgn="base">
        <a:spcBef>
          <a:spcPct val="0"/>
        </a:spcBef>
        <a:spcAft>
          <a:spcPct val="0"/>
        </a:spcAft>
        <a:defRPr sz="2400" b="1">
          <a:solidFill>
            <a:schemeClr val="tx2"/>
          </a:solidFill>
          <a:latin typeface="Arial" charset="0"/>
        </a:defRPr>
      </a:lvl6pPr>
      <a:lvl7pPr marL="914400" algn="l" rtl="0" fontAlgn="base">
        <a:spcBef>
          <a:spcPct val="0"/>
        </a:spcBef>
        <a:spcAft>
          <a:spcPct val="0"/>
        </a:spcAft>
        <a:defRPr sz="2400" b="1">
          <a:solidFill>
            <a:schemeClr val="tx2"/>
          </a:solidFill>
          <a:latin typeface="Arial" charset="0"/>
        </a:defRPr>
      </a:lvl7pPr>
      <a:lvl8pPr marL="1371600" algn="l" rtl="0" fontAlgn="base">
        <a:spcBef>
          <a:spcPct val="0"/>
        </a:spcBef>
        <a:spcAft>
          <a:spcPct val="0"/>
        </a:spcAft>
        <a:defRPr sz="2400" b="1">
          <a:solidFill>
            <a:schemeClr val="tx2"/>
          </a:solidFill>
          <a:latin typeface="Arial" charset="0"/>
        </a:defRPr>
      </a:lvl8pPr>
      <a:lvl9pPr marL="1828800" algn="l" rtl="0" fontAlgn="base">
        <a:spcBef>
          <a:spcPct val="0"/>
        </a:spcBef>
        <a:spcAft>
          <a:spcPct val="0"/>
        </a:spcAft>
        <a:defRPr sz="2400" b="1">
          <a:solidFill>
            <a:schemeClr val="tx2"/>
          </a:solidFill>
          <a:latin typeface="Arial" charset="0"/>
        </a:defRPr>
      </a:lvl9pPr>
    </p:titleStyle>
    <p:bodyStyle>
      <a:lvl1pPr marL="1588" indent="-1588" algn="l" rtl="0" fontAlgn="base">
        <a:spcBef>
          <a:spcPct val="0"/>
        </a:spcBef>
        <a:spcAft>
          <a:spcPct val="50000"/>
        </a:spcAft>
        <a:buSzPct val="120000"/>
        <a:defRPr sz="2000" b="1">
          <a:solidFill>
            <a:schemeClr val="tx1"/>
          </a:solidFill>
          <a:latin typeface="+mn-lt"/>
          <a:ea typeface="+mn-ea"/>
          <a:cs typeface="+mn-cs"/>
        </a:defRPr>
      </a:lvl1pPr>
      <a:lvl2pPr marL="454025" indent="-220663" algn="l" rtl="0" fontAlgn="base">
        <a:spcBef>
          <a:spcPct val="0"/>
        </a:spcBef>
        <a:spcAft>
          <a:spcPct val="50000"/>
        </a:spcAft>
        <a:buSzPct val="120000"/>
        <a:buFont typeface="Wingdings" pitchFamily="2" charset="2"/>
        <a:buChar char="§"/>
        <a:defRPr sz="2000" b="1">
          <a:solidFill>
            <a:schemeClr val="tx1"/>
          </a:solidFill>
          <a:latin typeface="+mn-lt"/>
        </a:defRPr>
      </a:lvl2pPr>
      <a:lvl3pPr marL="798513" indent="-230188" algn="l" rtl="0" fontAlgn="base">
        <a:spcBef>
          <a:spcPct val="0"/>
        </a:spcBef>
        <a:spcAft>
          <a:spcPct val="50000"/>
        </a:spcAft>
        <a:buFont typeface="Arial" charset="0"/>
        <a:buChar char="–"/>
        <a:defRPr sz="2000" b="1">
          <a:solidFill>
            <a:schemeClr val="tx1"/>
          </a:solidFill>
          <a:latin typeface="+mn-lt"/>
        </a:defRPr>
      </a:lvl3pPr>
      <a:lvl4pPr marL="1154113" indent="-239713" algn="l" rtl="0" fontAlgn="base">
        <a:spcBef>
          <a:spcPct val="0"/>
        </a:spcBef>
        <a:spcAft>
          <a:spcPct val="50000"/>
        </a:spcAft>
        <a:buChar char="•"/>
        <a:defRPr b="1">
          <a:solidFill>
            <a:schemeClr val="tx1"/>
          </a:solidFill>
          <a:latin typeface="+mn-lt"/>
        </a:defRPr>
      </a:lvl4pPr>
      <a:lvl5pPr marL="1546225" indent="-236538" algn="l" rtl="0" fontAlgn="base">
        <a:spcBef>
          <a:spcPct val="0"/>
        </a:spcBef>
        <a:spcAft>
          <a:spcPct val="50000"/>
        </a:spcAft>
        <a:buFont typeface="Arial" charset="0"/>
        <a:buChar char="–"/>
        <a:defRPr b="1">
          <a:solidFill>
            <a:schemeClr val="tx1"/>
          </a:solidFill>
          <a:latin typeface="+mn-lt"/>
        </a:defRPr>
      </a:lvl5pPr>
      <a:lvl6pPr marL="2003425" indent="-236538" algn="l" rtl="0" fontAlgn="base">
        <a:spcBef>
          <a:spcPct val="0"/>
        </a:spcBef>
        <a:spcAft>
          <a:spcPct val="50000"/>
        </a:spcAft>
        <a:buFont typeface="Arial" charset="0"/>
        <a:buChar char="–"/>
        <a:defRPr b="1">
          <a:solidFill>
            <a:schemeClr val="tx1"/>
          </a:solidFill>
          <a:latin typeface="+mn-lt"/>
        </a:defRPr>
      </a:lvl6pPr>
      <a:lvl7pPr marL="2460625" indent="-236538" algn="l" rtl="0" fontAlgn="base">
        <a:spcBef>
          <a:spcPct val="0"/>
        </a:spcBef>
        <a:spcAft>
          <a:spcPct val="50000"/>
        </a:spcAft>
        <a:buFont typeface="Arial" charset="0"/>
        <a:buChar char="–"/>
        <a:defRPr b="1">
          <a:solidFill>
            <a:schemeClr val="tx1"/>
          </a:solidFill>
          <a:latin typeface="+mn-lt"/>
        </a:defRPr>
      </a:lvl7pPr>
      <a:lvl8pPr marL="2917825" indent="-236538" algn="l" rtl="0" fontAlgn="base">
        <a:spcBef>
          <a:spcPct val="0"/>
        </a:spcBef>
        <a:spcAft>
          <a:spcPct val="50000"/>
        </a:spcAft>
        <a:buFont typeface="Arial" charset="0"/>
        <a:buChar char="–"/>
        <a:defRPr b="1">
          <a:solidFill>
            <a:schemeClr val="tx1"/>
          </a:solidFill>
          <a:latin typeface="+mn-lt"/>
        </a:defRPr>
      </a:lvl8pPr>
      <a:lvl9pPr marL="3375025" indent="-236538" algn="l" rtl="0" fontAlgn="base">
        <a:spcBef>
          <a:spcPct val="0"/>
        </a:spcBef>
        <a:spcAft>
          <a:spcPct val="50000"/>
        </a:spcAft>
        <a:buFont typeface="Arial" charset="0"/>
        <a:buChar char="–"/>
        <a:defRPr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1.jpe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Rectangle 2"/>
          <p:cNvSpPr>
            <a:spLocks noGrp="1" noChangeArrowheads="1"/>
          </p:cNvSpPr>
          <p:nvPr>
            <p:ph type="ctrTitle"/>
          </p:nvPr>
        </p:nvSpPr>
        <p:spPr>
          <a:xfrm>
            <a:off x="786823" y="2647682"/>
            <a:ext cx="8226425" cy="1754326"/>
          </a:xfrm>
          <a:noFill/>
        </p:spPr>
        <p:txBody>
          <a:bodyPr/>
          <a:lstStyle/>
          <a:p>
            <a:pPr algn="ctr"/>
            <a:r>
              <a:rPr lang="en-US" altLang="en-US" sz="3000" dirty="0" smtClean="0"/>
              <a:t>A Broad Review of August 13, 2015 and Similar Historical Situations</a:t>
            </a:r>
            <a:br>
              <a:rPr lang="en-US" altLang="en-US" sz="3000" dirty="0" smtClean="0"/>
            </a:br>
            <a:r>
              <a:rPr lang="en-US" altLang="en-US" sz="3600" dirty="0"/>
              <a:t/>
            </a:r>
            <a:br>
              <a:rPr lang="en-US" altLang="en-US" sz="3600" dirty="0"/>
            </a:br>
            <a:endParaRPr lang="en-US" altLang="en-US" sz="1800" i="1" dirty="0"/>
          </a:p>
        </p:txBody>
      </p:sp>
      <p:sp>
        <p:nvSpPr>
          <p:cNvPr id="234501" name="Rectangle 5"/>
          <p:cNvSpPr>
            <a:spLocks noGrp="1" noChangeArrowheads="1"/>
          </p:cNvSpPr>
          <p:nvPr>
            <p:ph type="subTitle" idx="1"/>
          </p:nvPr>
        </p:nvSpPr>
        <p:spPr>
          <a:xfrm>
            <a:off x="457200" y="5321300"/>
            <a:ext cx="8226425" cy="738664"/>
          </a:xfrm>
          <a:noFill/>
        </p:spPr>
        <p:txBody>
          <a:bodyPr/>
          <a:lstStyle/>
          <a:p>
            <a:pPr algn="r"/>
            <a:r>
              <a:rPr lang="en-US" altLang="en-US" dirty="0"/>
              <a:t>Luminant Energy</a:t>
            </a:r>
          </a:p>
          <a:p>
            <a:pPr algn="r"/>
            <a:r>
              <a:rPr lang="en-US" altLang="en-US" dirty="0" smtClean="0"/>
              <a:t>January 22, 2016</a:t>
            </a:r>
            <a:endParaRPr lang="en-US" altLang="en-US" dirty="0"/>
          </a:p>
        </p:txBody>
      </p:sp>
    </p:spTree>
    <p:extLst>
      <p:ext uri="{BB962C8B-B14F-4D97-AF65-F5344CB8AC3E}">
        <p14:creationId xmlns:p14="http://schemas.microsoft.com/office/powerpoint/2010/main" val="3374355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435FDB62-0531-4814-BEA4-17339A750B28}" type="slidenum">
              <a:rPr lang="en-US" altLang="en-US"/>
              <a:pPr/>
              <a:t>1</a:t>
            </a:fld>
            <a:endParaRPr lang="en-US" altLang="en-US"/>
          </a:p>
        </p:txBody>
      </p:sp>
      <p:sp>
        <p:nvSpPr>
          <p:cNvPr id="691202" name="Rectangle 2"/>
          <p:cNvSpPr>
            <a:spLocks noGrp="1" noChangeArrowheads="1"/>
          </p:cNvSpPr>
          <p:nvPr>
            <p:ph type="title"/>
          </p:nvPr>
        </p:nvSpPr>
        <p:spPr>
          <a:xfrm>
            <a:off x="404037" y="238125"/>
            <a:ext cx="8739963" cy="369332"/>
          </a:xfrm>
          <a:noFill/>
        </p:spPr>
        <p:txBody>
          <a:bodyPr/>
          <a:lstStyle/>
          <a:p>
            <a:pPr algn="ctr"/>
            <a:r>
              <a:rPr lang="en-US" altLang="en-US" b="0" dirty="0" smtClean="0"/>
              <a:t>Issues Identified By ERCOT</a:t>
            </a:r>
            <a:endParaRPr lang="en-US" altLang="en-US" b="0" dirty="0"/>
          </a:p>
        </p:txBody>
      </p:sp>
      <p:sp>
        <p:nvSpPr>
          <p:cNvPr id="691203" name="Rectangle 3"/>
          <p:cNvSpPr>
            <a:spLocks noGrp="1" noChangeArrowheads="1"/>
          </p:cNvSpPr>
          <p:nvPr>
            <p:ph type="body" idx="1"/>
          </p:nvPr>
        </p:nvSpPr>
        <p:spPr>
          <a:xfrm>
            <a:off x="251793" y="751643"/>
            <a:ext cx="8718035" cy="4398640"/>
          </a:xfrm>
          <a:noFill/>
          <a:ln/>
        </p:spPr>
        <p:txBody>
          <a:bodyPr/>
          <a:lstStyle/>
          <a:p>
            <a:pPr marL="685800" indent="-342900">
              <a:spcAft>
                <a:spcPts val="1100"/>
              </a:spcAft>
              <a:buSzTx/>
              <a:buFont typeface="Wingdings" panose="05000000000000000000" pitchFamily="2" charset="2"/>
              <a:buChar char="Ø"/>
            </a:pPr>
            <a:r>
              <a:rPr lang="en-US" altLang="en-US" sz="1800" b="0" dirty="0" smtClean="0"/>
              <a:t>According to ERCOT’s 10/29/15 Presentation to TAC (slide 3, bullet 5), which analyzed the operating day of 8/13/15:</a:t>
            </a:r>
          </a:p>
          <a:p>
            <a:pPr marL="1138237" lvl="1" indent="-342900">
              <a:spcAft>
                <a:spcPts val="1100"/>
              </a:spcAft>
              <a:buSzTx/>
              <a:buFont typeface="Wingdings" panose="05000000000000000000" pitchFamily="2" charset="2"/>
              <a:buChar char="Ø"/>
            </a:pPr>
            <a:r>
              <a:rPr lang="en-US" altLang="en-US" sz="1400" b="0" i="1" dirty="0"/>
              <a:t>“As we approach scarcity PRC will be around </a:t>
            </a:r>
            <a:r>
              <a:rPr lang="en-US" altLang="en-US" sz="1400" b="0" i="1" dirty="0" smtClean="0"/>
              <a:t>2,500 </a:t>
            </a:r>
            <a:r>
              <a:rPr lang="en-US" altLang="en-US" sz="1400" b="0" i="1" dirty="0"/>
              <a:t>and ORDC will gradually approach PRC as prices increase causing QSGRs to come online, resources to put their duct firing online and SCED to move resources to the top making the remaining capacity within 20</a:t>
            </a:r>
            <a:r>
              <a:rPr lang="en-US" altLang="en-US" sz="1400" b="0" i="1" dirty="0" smtClean="0"/>
              <a:t>% HSL</a:t>
            </a:r>
            <a:r>
              <a:rPr lang="en-US" altLang="en-US" sz="1400" b="0" i="1" dirty="0"/>
              <a:t>. However, since minimum RRS level is </a:t>
            </a:r>
            <a:r>
              <a:rPr lang="en-US" altLang="en-US" sz="1400" b="0" i="1" dirty="0" smtClean="0"/>
              <a:t>2,300 MW </a:t>
            </a:r>
            <a:r>
              <a:rPr lang="en-US" altLang="en-US" sz="1400" b="0" i="1" dirty="0"/>
              <a:t>there could be situations where PRC stays just above </a:t>
            </a:r>
            <a:r>
              <a:rPr lang="en-US" altLang="en-US" sz="1400" b="0" i="1" dirty="0" smtClean="0"/>
              <a:t>2,300 MW </a:t>
            </a:r>
            <a:r>
              <a:rPr lang="en-US" altLang="en-US" sz="1400" b="0" i="1" dirty="0"/>
              <a:t>for a long time and could drop below </a:t>
            </a:r>
            <a:r>
              <a:rPr lang="en-US" altLang="en-US" sz="1400" b="0" i="1" dirty="0" smtClean="0"/>
              <a:t>2,300 </a:t>
            </a:r>
            <a:r>
              <a:rPr lang="en-US" altLang="en-US" sz="1400" b="0" i="1" dirty="0"/>
              <a:t>when we still have lot of quick starts physically offline but available to SCED</a:t>
            </a:r>
            <a:r>
              <a:rPr lang="en-US" altLang="en-US" sz="1400" b="0" i="1" dirty="0" smtClean="0"/>
              <a:t>.” </a:t>
            </a:r>
            <a:endParaRPr lang="en-US" altLang="en-US" sz="1400" b="0" i="1" dirty="0"/>
          </a:p>
          <a:p>
            <a:pPr marL="685800" indent="-342900">
              <a:spcAft>
                <a:spcPts val="1100"/>
              </a:spcAft>
              <a:buSzTx/>
              <a:buFont typeface="Wingdings" panose="05000000000000000000" pitchFamily="2" charset="2"/>
              <a:buChar char="Ø"/>
            </a:pPr>
            <a:r>
              <a:rPr lang="en-US" altLang="en-US" sz="1800" b="0" dirty="0" smtClean="0"/>
              <a:t>The minimum PRC that ERCOT observed that day was 2,371 MW at (~15:05) and at that time RTOLCAP was at 3,629 MW and SCED UP was 1,293 MW.</a:t>
            </a:r>
          </a:p>
          <a:p>
            <a:pPr marL="1138237" lvl="1" indent="-342900">
              <a:spcAft>
                <a:spcPts val="1100"/>
              </a:spcAft>
              <a:buSzTx/>
              <a:buFont typeface="Wingdings" panose="05000000000000000000" pitchFamily="2" charset="2"/>
              <a:buChar char="Ø"/>
            </a:pPr>
            <a:r>
              <a:rPr lang="en-US" altLang="en-US" sz="1400" b="0" dirty="0" smtClean="0"/>
              <a:t>This is the lowest level PRC has reached since ORDC Go Live (6/1/14 – present).</a:t>
            </a:r>
          </a:p>
          <a:p>
            <a:pPr marL="1138237" lvl="1" indent="-342900">
              <a:spcAft>
                <a:spcPts val="1100"/>
              </a:spcAft>
              <a:buSzTx/>
              <a:buFont typeface="Wingdings" panose="05000000000000000000" pitchFamily="2" charset="2"/>
              <a:buChar char="Ø"/>
            </a:pPr>
            <a:r>
              <a:rPr lang="en-US" altLang="en-US" sz="1400" b="0" dirty="0" smtClean="0"/>
              <a:t>The difference between RTOLCAP and PRC was 1,258 MW and if all of the QSGRs had been online at HSL, then the difference would still have been ~262 MW.</a:t>
            </a:r>
          </a:p>
          <a:p>
            <a:pPr marL="1138237" lvl="1" indent="-342900">
              <a:spcAft>
                <a:spcPts val="1100"/>
              </a:spcAft>
              <a:buSzTx/>
              <a:buFont typeface="Wingdings" panose="05000000000000000000" pitchFamily="2" charset="2"/>
              <a:buChar char="Ø"/>
            </a:pPr>
            <a:r>
              <a:rPr lang="en-US" altLang="en-US" sz="1400" b="0" dirty="0" smtClean="0"/>
              <a:t>Since the remaining (non-QSGR) </a:t>
            </a:r>
            <a:r>
              <a:rPr lang="en-US" altLang="en-US" sz="1400" b="0" dirty="0" smtClean="0"/>
              <a:t>available capacity of </a:t>
            </a:r>
            <a:r>
              <a:rPr lang="en-US" altLang="en-US" sz="1400" b="0" dirty="0" smtClean="0"/>
              <a:t>~262 MW is materially higher than the ~71 MW delta between PRC and the 2,300 MW EEA 1 </a:t>
            </a:r>
            <a:r>
              <a:rPr lang="en-US" altLang="en-US" sz="1400" b="0" dirty="0" smtClean="0"/>
              <a:t>Threshold, </a:t>
            </a:r>
            <a:r>
              <a:rPr lang="en-US" altLang="en-US" sz="1400" b="0" dirty="0" smtClean="0"/>
              <a:t>there are other factors contributing to the divergence of PRC and ORDC that need to be analyzed.</a:t>
            </a:r>
          </a:p>
        </p:txBody>
      </p:sp>
    </p:spTree>
    <p:extLst>
      <p:ext uri="{BB962C8B-B14F-4D97-AF65-F5344CB8AC3E}">
        <p14:creationId xmlns:p14="http://schemas.microsoft.com/office/powerpoint/2010/main" val="23668264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435FDB62-0531-4814-BEA4-17339A750B28}" type="slidenum">
              <a:rPr lang="en-US" altLang="en-US"/>
              <a:pPr/>
              <a:t>2</a:t>
            </a:fld>
            <a:endParaRPr lang="en-US" altLang="en-US"/>
          </a:p>
        </p:txBody>
      </p:sp>
      <p:sp>
        <p:nvSpPr>
          <p:cNvPr id="691202" name="Rectangle 2"/>
          <p:cNvSpPr>
            <a:spLocks noGrp="1" noChangeArrowheads="1"/>
          </p:cNvSpPr>
          <p:nvPr>
            <p:ph type="title"/>
          </p:nvPr>
        </p:nvSpPr>
        <p:spPr>
          <a:xfrm>
            <a:off x="404037" y="238125"/>
            <a:ext cx="8739963" cy="369332"/>
          </a:xfrm>
          <a:noFill/>
        </p:spPr>
        <p:txBody>
          <a:bodyPr/>
          <a:lstStyle/>
          <a:p>
            <a:pPr algn="ctr"/>
            <a:r>
              <a:rPr lang="en-US" altLang="en-US" b="0" dirty="0" smtClean="0"/>
              <a:t>Issues Identified By ERCOT (cont.)</a:t>
            </a:r>
            <a:endParaRPr lang="en-US" altLang="en-US" b="0" dirty="0"/>
          </a:p>
        </p:txBody>
      </p:sp>
      <p:sp>
        <p:nvSpPr>
          <p:cNvPr id="691203" name="Rectangle 3"/>
          <p:cNvSpPr>
            <a:spLocks noGrp="1" noChangeArrowheads="1"/>
          </p:cNvSpPr>
          <p:nvPr>
            <p:ph type="body" idx="1"/>
          </p:nvPr>
        </p:nvSpPr>
        <p:spPr>
          <a:xfrm>
            <a:off x="251793" y="751643"/>
            <a:ext cx="8718035" cy="3659976"/>
          </a:xfrm>
          <a:noFill/>
          <a:ln/>
        </p:spPr>
        <p:txBody>
          <a:bodyPr/>
          <a:lstStyle/>
          <a:p>
            <a:pPr marL="685800" indent="-342900">
              <a:spcAft>
                <a:spcPts val="1100"/>
              </a:spcAft>
              <a:buSzTx/>
              <a:buFont typeface="Wingdings" panose="05000000000000000000" pitchFamily="2" charset="2"/>
              <a:buChar char="Ø"/>
            </a:pPr>
            <a:r>
              <a:rPr lang="en-US" altLang="en-US" sz="1800" b="0" dirty="0" smtClean="0"/>
              <a:t>According to ERCOT’s 1/22/16 Presentation to QMWG (slide 2, bullets 3 - 5), which analyzed the operating day of 8/13/15:</a:t>
            </a:r>
          </a:p>
          <a:p>
            <a:pPr marL="1138237" lvl="1" indent="-342900">
              <a:spcAft>
                <a:spcPts val="1100"/>
              </a:spcAft>
              <a:buSzTx/>
              <a:buFont typeface="Wingdings" panose="05000000000000000000" pitchFamily="2" charset="2"/>
              <a:buChar char="Ø"/>
            </a:pPr>
            <a:r>
              <a:rPr lang="en-US" altLang="en-US" sz="1400" b="0" i="1" dirty="0" smtClean="0"/>
              <a:t>“Sum of </a:t>
            </a:r>
            <a:r>
              <a:rPr lang="en-US" altLang="en-US" sz="1400" b="0" i="1" dirty="0" err="1" smtClean="0"/>
              <a:t>Reg</a:t>
            </a:r>
            <a:r>
              <a:rPr lang="en-US" altLang="en-US" sz="1400" b="0" i="1" dirty="0" smtClean="0"/>
              <a:t> and RRS was about 2,650 MW and these reserves were not released to SCED.”</a:t>
            </a:r>
          </a:p>
          <a:p>
            <a:pPr marL="1138237" lvl="1" indent="-342900">
              <a:spcAft>
                <a:spcPts val="1100"/>
              </a:spcAft>
              <a:buSzTx/>
              <a:buFont typeface="Wingdings" panose="05000000000000000000" pitchFamily="2" charset="2"/>
              <a:buChar char="Ø"/>
            </a:pPr>
            <a:r>
              <a:rPr lang="en-US" altLang="en-US" sz="1400" b="0" i="1" dirty="0" smtClean="0"/>
              <a:t>“A large contribution to the difference between the reserves that we procured (2,650 MW) and the measured PRC (2,371 MW) was due to use of RDF of 0.98.”</a:t>
            </a:r>
          </a:p>
          <a:p>
            <a:pPr marL="1138237" lvl="1" indent="-342900">
              <a:spcAft>
                <a:spcPts val="1100"/>
              </a:spcAft>
              <a:buSzTx/>
              <a:buFont typeface="Wingdings" panose="05000000000000000000" pitchFamily="2" charset="2"/>
              <a:buChar char="Ø"/>
            </a:pPr>
            <a:r>
              <a:rPr lang="en-US" altLang="en-US" sz="1400" b="0" i="1" dirty="0" smtClean="0"/>
              <a:t>“Using an RDF of 0.98 during the peak intervals reduced the measured PRC by more than 400 MW compared to using an RDF = 1 (no discount).”</a:t>
            </a:r>
          </a:p>
          <a:p>
            <a:pPr marL="685800" indent="-342900">
              <a:spcAft>
                <a:spcPts val="1100"/>
              </a:spcAft>
              <a:buSzTx/>
              <a:buFont typeface="Wingdings" panose="05000000000000000000" pitchFamily="2" charset="2"/>
              <a:buChar char="Ø"/>
            </a:pPr>
            <a:r>
              <a:rPr lang="en-US" altLang="en-US" sz="1800" b="0" dirty="0"/>
              <a:t>Luminant Energy agrees with ERCOT’s assessment that the RDF </a:t>
            </a:r>
            <a:r>
              <a:rPr lang="en-US" altLang="en-US" sz="1800" b="0" dirty="0" smtClean="0"/>
              <a:t>is one of the primary reasons that </a:t>
            </a:r>
            <a:r>
              <a:rPr lang="en-US" altLang="en-US" sz="1800" b="0" dirty="0"/>
              <a:t>PRC approaches the 2,300 MW EEA 1 Threshold </a:t>
            </a:r>
            <a:r>
              <a:rPr lang="en-US" altLang="en-US" sz="1800" b="0" dirty="0" smtClean="0"/>
              <a:t>while un-deployed capacity remains in SCED, but </a:t>
            </a:r>
            <a:r>
              <a:rPr lang="en-US" altLang="en-US" sz="1800" b="0" i="1" dirty="0" smtClean="0"/>
              <a:t>it is most impactful when </a:t>
            </a:r>
            <a:r>
              <a:rPr lang="en-US" altLang="en-US" sz="1800" b="0" i="1" dirty="0"/>
              <a:t>only 2,300 MW of RRS has been purchased</a:t>
            </a:r>
            <a:r>
              <a:rPr lang="en-US" altLang="en-US" sz="1800" b="0" dirty="0"/>
              <a:t>.</a:t>
            </a:r>
          </a:p>
          <a:p>
            <a:pPr marL="685800" indent="-342900">
              <a:spcAft>
                <a:spcPts val="1100"/>
              </a:spcAft>
              <a:buSzTx/>
              <a:buFont typeface="Wingdings" panose="05000000000000000000" pitchFamily="2" charset="2"/>
              <a:buChar char="Ø"/>
            </a:pPr>
            <a:endParaRPr lang="en-US" altLang="en-US" sz="1400" b="0" i="1" dirty="0" smtClean="0"/>
          </a:p>
        </p:txBody>
      </p:sp>
    </p:spTree>
    <p:extLst>
      <p:ext uri="{BB962C8B-B14F-4D97-AF65-F5344CB8AC3E}">
        <p14:creationId xmlns:p14="http://schemas.microsoft.com/office/powerpoint/2010/main" val="36572593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0071" y="142875"/>
            <a:ext cx="8401050" cy="369332"/>
          </a:xfrm>
        </p:spPr>
        <p:txBody>
          <a:bodyPr/>
          <a:lstStyle/>
          <a:p>
            <a:r>
              <a:rPr lang="en-US" dirty="0" smtClean="0"/>
              <a:t>Analysis performed by Luminant</a:t>
            </a:r>
            <a:endParaRPr lang="en-US" dirty="0"/>
          </a:p>
        </p:txBody>
      </p:sp>
      <p:sp>
        <p:nvSpPr>
          <p:cNvPr id="4" name="Slide Number Placeholder 3"/>
          <p:cNvSpPr>
            <a:spLocks noGrp="1"/>
          </p:cNvSpPr>
          <p:nvPr>
            <p:ph type="sldNum" sz="quarter" idx="10"/>
          </p:nvPr>
        </p:nvSpPr>
        <p:spPr>
          <a:xfrm>
            <a:off x="8887933" y="6695596"/>
            <a:ext cx="123825" cy="122237"/>
          </a:xfrm>
        </p:spPr>
        <p:txBody>
          <a:bodyPr/>
          <a:lstStyle/>
          <a:p>
            <a:fld id="{412C8EBD-6449-40B1-904D-4A598407B275}" type="slidenum">
              <a:rPr lang="en-US" altLang="en-US" smtClean="0"/>
              <a:pPr/>
              <a:t>3</a:t>
            </a:fld>
            <a:endParaRPr lang="en-US" altLang="en-US"/>
          </a:p>
        </p:txBody>
      </p:sp>
      <p:sp>
        <p:nvSpPr>
          <p:cNvPr id="6" name="Rectangle 5"/>
          <p:cNvSpPr/>
          <p:nvPr/>
        </p:nvSpPr>
        <p:spPr>
          <a:xfrm>
            <a:off x="180753" y="534700"/>
            <a:ext cx="8580475" cy="7163499"/>
          </a:xfrm>
          <a:prstGeom prst="rect">
            <a:avLst/>
          </a:prstGeom>
        </p:spPr>
        <p:txBody>
          <a:bodyPr wrap="square">
            <a:spAutoFit/>
          </a:bodyPr>
          <a:lstStyle/>
          <a:p>
            <a:pPr marL="685800" indent="-342900" algn="l">
              <a:spcAft>
                <a:spcPts val="1100"/>
              </a:spcAft>
              <a:buSzTx/>
              <a:buFont typeface="Wingdings" pitchFamily="2" charset="2"/>
              <a:buChar char="Ø"/>
            </a:pPr>
            <a:r>
              <a:rPr lang="en-US" altLang="en-US" sz="1600" b="0" dirty="0" smtClean="0"/>
              <a:t>To better understand the underlying causes and potential solution to the issues that ERCOT identified, Luminant reviewed historical periods where PRC was within 100 MW of the EEA 1 Threshold.</a:t>
            </a:r>
          </a:p>
          <a:p>
            <a:pPr marL="1143000" lvl="1" indent="-342900" algn="l">
              <a:spcAft>
                <a:spcPts val="1100"/>
              </a:spcAft>
              <a:buFont typeface="Wingdings" pitchFamily="2" charset="2"/>
              <a:buChar char="Ø"/>
            </a:pPr>
            <a:r>
              <a:rPr lang="en-US" altLang="en-US" sz="1600" b="0" dirty="0" smtClean="0"/>
              <a:t>The following slides review three separate time periods: </a:t>
            </a:r>
          </a:p>
          <a:p>
            <a:pPr marL="1600200" lvl="2" indent="-342900" algn="l">
              <a:spcAft>
                <a:spcPts val="1100"/>
              </a:spcAft>
              <a:buFont typeface="Wingdings" pitchFamily="2" charset="2"/>
              <a:buChar char="Ø"/>
            </a:pPr>
            <a:r>
              <a:rPr lang="en-US" altLang="en-US" sz="1400" b="0" dirty="0" smtClean="0"/>
              <a:t>4/1/11 – </a:t>
            </a:r>
            <a:r>
              <a:rPr lang="en-US" altLang="en-US" sz="1400" b="0" dirty="0" smtClean="0"/>
              <a:t>6/30/11 </a:t>
            </a:r>
            <a:r>
              <a:rPr lang="en-US" altLang="en-US" sz="1400" b="0" dirty="0" smtClean="0"/>
              <a:t>(prior to Luminant offering QSGRs in SCED, RRS minimum requirement of </a:t>
            </a:r>
            <a:r>
              <a:rPr lang="en-US" altLang="en-US" sz="1400" dirty="0" smtClean="0">
                <a:solidFill>
                  <a:srgbClr val="FF0000"/>
                </a:solidFill>
              </a:rPr>
              <a:t>2,300</a:t>
            </a:r>
            <a:r>
              <a:rPr lang="en-US" altLang="en-US" sz="1400" b="0" dirty="0" smtClean="0"/>
              <a:t> MW)</a:t>
            </a:r>
          </a:p>
          <a:p>
            <a:pPr marL="1600200" lvl="2" indent="-342900" algn="l">
              <a:spcAft>
                <a:spcPts val="1100"/>
              </a:spcAft>
              <a:buFont typeface="Wingdings" pitchFamily="2" charset="2"/>
              <a:buChar char="Ø"/>
            </a:pPr>
            <a:r>
              <a:rPr lang="en-US" altLang="en-US" sz="1400" b="0" dirty="0" smtClean="0"/>
              <a:t>7/1/11 </a:t>
            </a:r>
            <a:r>
              <a:rPr lang="en-US" altLang="en-US" sz="1400" b="0" dirty="0"/>
              <a:t>– 3/31/12 (Luminant offering ~1,000 MW of QSGRs in SCED, RRS minimum requirement of </a:t>
            </a:r>
            <a:r>
              <a:rPr lang="en-US" altLang="en-US" sz="1400" dirty="0">
                <a:solidFill>
                  <a:srgbClr val="FF0000"/>
                </a:solidFill>
              </a:rPr>
              <a:t>2,300</a:t>
            </a:r>
            <a:r>
              <a:rPr lang="en-US" altLang="en-US" sz="1400" b="0" dirty="0">
                <a:solidFill>
                  <a:srgbClr val="FF0000"/>
                </a:solidFill>
              </a:rPr>
              <a:t> </a:t>
            </a:r>
            <a:r>
              <a:rPr lang="en-US" altLang="en-US" sz="1400" b="0" dirty="0" smtClean="0"/>
              <a:t>MW </a:t>
            </a:r>
          </a:p>
          <a:p>
            <a:pPr marL="1600200" lvl="2" indent="-342900" algn="l">
              <a:spcAft>
                <a:spcPts val="1100"/>
              </a:spcAft>
              <a:buFont typeface="Wingdings" pitchFamily="2" charset="2"/>
              <a:buChar char="Ø"/>
            </a:pPr>
            <a:r>
              <a:rPr lang="en-US" altLang="en-US" sz="1400" b="0" dirty="0" smtClean="0"/>
              <a:t>4/1/12 – 5/31/15 (Luminant offering ~1,000 MW of QSGRs in SCED, RRS minimum requirement of </a:t>
            </a:r>
            <a:r>
              <a:rPr lang="en-US" altLang="en-US" sz="1400" dirty="0" smtClean="0">
                <a:solidFill>
                  <a:srgbClr val="FF0000"/>
                </a:solidFill>
              </a:rPr>
              <a:t>2,800</a:t>
            </a:r>
            <a:r>
              <a:rPr lang="en-US" altLang="en-US" sz="1400" b="0" dirty="0" smtClean="0"/>
              <a:t> MW.)</a:t>
            </a:r>
          </a:p>
          <a:p>
            <a:pPr marL="623887" indent="-285750" algn="l">
              <a:spcAft>
                <a:spcPts val="1300"/>
              </a:spcAft>
              <a:buFont typeface="Wingdings" panose="05000000000000000000" pitchFamily="2" charset="2"/>
              <a:buChar char="Ø"/>
            </a:pPr>
            <a:r>
              <a:rPr lang="en-US" altLang="en-US" sz="1600" b="0" dirty="0" smtClean="0"/>
              <a:t>The </a:t>
            </a:r>
            <a:r>
              <a:rPr lang="en-US" altLang="en-US" sz="1600" b="0" dirty="0" smtClean="0"/>
              <a:t>following line plots </a:t>
            </a:r>
            <a:r>
              <a:rPr lang="en-US" altLang="en-US" sz="1600" b="0" dirty="0" smtClean="0"/>
              <a:t>show that the exact issue that we experienced on 8/13/15 </a:t>
            </a:r>
            <a:r>
              <a:rPr lang="en-US" altLang="en-US" sz="1600" b="0" dirty="0" smtClean="0"/>
              <a:t>(where PRC </a:t>
            </a:r>
            <a:r>
              <a:rPr lang="en-US" altLang="en-US" sz="1600" b="0" dirty="0" smtClean="0"/>
              <a:t>approached EEA 1 Threshold while SCED still had un-deployed capacity) happened </a:t>
            </a:r>
            <a:r>
              <a:rPr lang="en-US" altLang="en-US" sz="1600" b="0" dirty="0"/>
              <a:t>routinely </a:t>
            </a:r>
            <a:r>
              <a:rPr lang="en-US" altLang="en-US" sz="1600" b="0" dirty="0" smtClean="0"/>
              <a:t>with similar levels of un-deployed capacity </a:t>
            </a:r>
            <a:r>
              <a:rPr lang="en-US" altLang="en-US" sz="1600" b="0" dirty="0" smtClean="0"/>
              <a:t>during the 12 months when only </a:t>
            </a:r>
            <a:r>
              <a:rPr lang="en-US" altLang="en-US" sz="1600" b="0" dirty="0" smtClean="0"/>
              <a:t>2,300 </a:t>
            </a:r>
            <a:r>
              <a:rPr lang="en-US" altLang="en-US" sz="1600" b="0" dirty="0"/>
              <a:t>MW </a:t>
            </a:r>
            <a:r>
              <a:rPr lang="en-US" altLang="en-US" sz="1600" b="0" dirty="0" smtClean="0"/>
              <a:t>of RRS </a:t>
            </a:r>
            <a:r>
              <a:rPr lang="en-US" altLang="en-US" sz="1600" b="0" dirty="0"/>
              <a:t>was </a:t>
            </a:r>
            <a:r>
              <a:rPr lang="en-US" altLang="en-US" sz="1600" b="0" dirty="0" smtClean="0"/>
              <a:t>purchased.</a:t>
            </a:r>
          </a:p>
          <a:p>
            <a:pPr marL="623887" indent="-285750" algn="l">
              <a:spcAft>
                <a:spcPts val="1300"/>
              </a:spcAft>
              <a:buFont typeface="Wingdings" panose="05000000000000000000" pitchFamily="2" charset="2"/>
              <a:buChar char="Ø"/>
            </a:pPr>
            <a:r>
              <a:rPr lang="en-US" altLang="en-US" sz="1600" b="0" dirty="0" smtClean="0"/>
              <a:t>However</a:t>
            </a:r>
            <a:r>
              <a:rPr lang="en-US" altLang="en-US" sz="1600" b="0" dirty="0"/>
              <a:t>, during the 38 month period from Apr 2012 – May 2015, when 2,800 MW </a:t>
            </a:r>
            <a:r>
              <a:rPr lang="en-US" altLang="en-US" sz="1600" b="0" dirty="0" smtClean="0"/>
              <a:t>of RRS </a:t>
            </a:r>
            <a:r>
              <a:rPr lang="en-US" altLang="en-US" sz="1600" b="0" dirty="0"/>
              <a:t>was purchased, </a:t>
            </a:r>
            <a:r>
              <a:rPr lang="en-US" altLang="en-US" sz="1600" b="0" dirty="0" smtClean="0"/>
              <a:t>the issue was nearly non-existent.</a:t>
            </a:r>
          </a:p>
          <a:p>
            <a:pPr marL="623887" indent="-285750" algn="l">
              <a:spcAft>
                <a:spcPts val="1300"/>
              </a:spcAft>
              <a:buFont typeface="Wingdings" panose="05000000000000000000" pitchFamily="2" charset="2"/>
              <a:buChar char="Ø"/>
            </a:pPr>
            <a:r>
              <a:rPr lang="en-US" altLang="en-US" sz="1600" b="0" dirty="0" smtClean="0"/>
              <a:t>Thus, Luminant concludes that the </a:t>
            </a:r>
            <a:r>
              <a:rPr lang="en-US" altLang="en-US" sz="1600" b="0" dirty="0"/>
              <a:t>RDF applied to </a:t>
            </a:r>
            <a:r>
              <a:rPr lang="en-US" altLang="en-US" sz="1600" b="0" dirty="0" smtClean="0"/>
              <a:t>PRC </a:t>
            </a:r>
            <a:r>
              <a:rPr lang="en-US" altLang="en-US" sz="1600" b="0" i="1" dirty="0" smtClean="0"/>
              <a:t>combined with </a:t>
            </a:r>
            <a:r>
              <a:rPr lang="en-US" altLang="en-US" sz="1600" b="0" dirty="0" smtClean="0"/>
              <a:t>the purchase of less RRS is the </a:t>
            </a:r>
            <a:r>
              <a:rPr lang="en-US" altLang="en-US" sz="1600" b="0" dirty="0"/>
              <a:t>principal driver of the issue that ERCOT identified on August 13, 2015.</a:t>
            </a:r>
          </a:p>
          <a:p>
            <a:pPr marL="1081087" lvl="1" indent="-285750" algn="l">
              <a:spcAft>
                <a:spcPts val="1300"/>
              </a:spcAft>
              <a:buSzTx/>
              <a:buFont typeface="Wingdings" panose="05000000000000000000" pitchFamily="2" charset="2"/>
              <a:buChar char="Ø"/>
            </a:pPr>
            <a:endParaRPr lang="en-US" altLang="en-US" sz="1600" b="0" dirty="0"/>
          </a:p>
          <a:p>
            <a:pPr marL="685800" indent="-342900" algn="l">
              <a:spcAft>
                <a:spcPts val="1100"/>
              </a:spcAft>
              <a:buFont typeface="Wingdings" pitchFamily="2" charset="2"/>
              <a:buChar char="Ø"/>
            </a:pPr>
            <a:endParaRPr lang="en-US" altLang="en-US" sz="1600" b="0" dirty="0" smtClean="0"/>
          </a:p>
          <a:p>
            <a:pPr marL="685800" indent="-342900" algn="l">
              <a:spcAft>
                <a:spcPts val="1100"/>
              </a:spcAft>
              <a:buFont typeface="Wingdings" pitchFamily="2" charset="2"/>
              <a:buChar char="Ø"/>
            </a:pPr>
            <a:endParaRPr lang="en-US" altLang="en-US" sz="1600" b="0" dirty="0"/>
          </a:p>
          <a:p>
            <a:pPr marL="1138237" lvl="1" indent="-342900" algn="l">
              <a:spcAft>
                <a:spcPts val="1100"/>
              </a:spcAft>
              <a:buSzTx/>
              <a:buFont typeface="Wingdings" pitchFamily="2" charset="2"/>
              <a:buChar char="v"/>
            </a:pPr>
            <a:endParaRPr lang="en-US" altLang="en-US" sz="1200" b="0" dirty="0"/>
          </a:p>
        </p:txBody>
      </p:sp>
    </p:spTree>
    <p:extLst>
      <p:ext uri="{BB962C8B-B14F-4D97-AF65-F5344CB8AC3E}">
        <p14:creationId xmlns:p14="http://schemas.microsoft.com/office/powerpoint/2010/main" val="27123486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435FDB62-0531-4814-BEA4-17339A750B28}" type="slidenum">
              <a:rPr lang="en-US" altLang="en-US"/>
              <a:pPr/>
              <a:t>4</a:t>
            </a:fld>
            <a:endParaRPr lang="en-US" altLang="en-US"/>
          </a:p>
        </p:txBody>
      </p:sp>
      <p:sp>
        <p:nvSpPr>
          <p:cNvPr id="691202" name="Rectangle 2"/>
          <p:cNvSpPr>
            <a:spLocks noGrp="1" noChangeArrowheads="1"/>
          </p:cNvSpPr>
          <p:nvPr>
            <p:ph type="title"/>
          </p:nvPr>
        </p:nvSpPr>
        <p:spPr>
          <a:xfrm>
            <a:off x="404037" y="238125"/>
            <a:ext cx="8739963" cy="369332"/>
          </a:xfrm>
          <a:noFill/>
        </p:spPr>
        <p:txBody>
          <a:bodyPr/>
          <a:lstStyle/>
          <a:p>
            <a:pPr algn="ctr"/>
            <a:r>
              <a:rPr lang="en-US" altLang="en-US" b="0" dirty="0" smtClean="0"/>
              <a:t>Review of Historical Data Where RRS = 2,300 MW</a:t>
            </a:r>
            <a:endParaRPr lang="en-US" altLang="en-US" b="0" dirty="0"/>
          </a:p>
        </p:txBody>
      </p:sp>
      <p:sp>
        <p:nvSpPr>
          <p:cNvPr id="7" name="Rectangle 3"/>
          <p:cNvSpPr txBox="1">
            <a:spLocks noChangeArrowheads="1"/>
          </p:cNvSpPr>
          <p:nvPr/>
        </p:nvSpPr>
        <p:spPr bwMode="auto">
          <a:xfrm>
            <a:off x="148862" y="6594024"/>
            <a:ext cx="8708065"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1588" indent="-1588" algn="l" rtl="0" fontAlgn="base">
              <a:spcBef>
                <a:spcPct val="0"/>
              </a:spcBef>
              <a:spcAft>
                <a:spcPct val="50000"/>
              </a:spcAft>
              <a:buSzPct val="120000"/>
              <a:defRPr sz="2000" b="1">
                <a:solidFill>
                  <a:schemeClr val="tx1"/>
                </a:solidFill>
                <a:latin typeface="+mn-lt"/>
                <a:ea typeface="+mn-ea"/>
                <a:cs typeface="+mn-cs"/>
              </a:defRPr>
            </a:lvl1pPr>
            <a:lvl2pPr marL="454025" indent="-220663" algn="l" rtl="0" fontAlgn="base">
              <a:spcBef>
                <a:spcPct val="0"/>
              </a:spcBef>
              <a:spcAft>
                <a:spcPct val="50000"/>
              </a:spcAft>
              <a:buSzPct val="120000"/>
              <a:buFont typeface="Wingdings" pitchFamily="2" charset="2"/>
              <a:buChar char="§"/>
              <a:defRPr sz="2000" b="1">
                <a:solidFill>
                  <a:schemeClr val="tx1"/>
                </a:solidFill>
                <a:latin typeface="+mn-lt"/>
              </a:defRPr>
            </a:lvl2pPr>
            <a:lvl3pPr marL="798513" indent="-230188" algn="l" rtl="0" fontAlgn="base">
              <a:spcBef>
                <a:spcPct val="0"/>
              </a:spcBef>
              <a:spcAft>
                <a:spcPct val="50000"/>
              </a:spcAft>
              <a:buFont typeface="Arial" charset="0"/>
              <a:buChar char="–"/>
              <a:defRPr sz="2000" b="1">
                <a:solidFill>
                  <a:schemeClr val="tx1"/>
                </a:solidFill>
                <a:latin typeface="+mn-lt"/>
              </a:defRPr>
            </a:lvl3pPr>
            <a:lvl4pPr marL="1154113" indent="-239713" algn="l" rtl="0" fontAlgn="base">
              <a:spcBef>
                <a:spcPct val="0"/>
              </a:spcBef>
              <a:spcAft>
                <a:spcPct val="50000"/>
              </a:spcAft>
              <a:buChar char="•"/>
              <a:defRPr b="1">
                <a:solidFill>
                  <a:schemeClr val="tx1"/>
                </a:solidFill>
                <a:latin typeface="+mn-lt"/>
              </a:defRPr>
            </a:lvl4pPr>
            <a:lvl5pPr marL="1546225" indent="-236538" algn="l" rtl="0" fontAlgn="base">
              <a:spcBef>
                <a:spcPct val="0"/>
              </a:spcBef>
              <a:spcAft>
                <a:spcPct val="50000"/>
              </a:spcAft>
              <a:buFont typeface="Arial" charset="0"/>
              <a:buChar char="–"/>
              <a:defRPr b="1">
                <a:solidFill>
                  <a:schemeClr val="tx1"/>
                </a:solidFill>
                <a:latin typeface="+mn-lt"/>
              </a:defRPr>
            </a:lvl5pPr>
            <a:lvl6pPr marL="2003425" indent="-236538" algn="l" rtl="0" fontAlgn="base">
              <a:spcBef>
                <a:spcPct val="0"/>
              </a:spcBef>
              <a:spcAft>
                <a:spcPct val="50000"/>
              </a:spcAft>
              <a:buFont typeface="Arial" charset="0"/>
              <a:buChar char="–"/>
              <a:defRPr b="1">
                <a:solidFill>
                  <a:schemeClr val="tx1"/>
                </a:solidFill>
                <a:latin typeface="+mn-lt"/>
              </a:defRPr>
            </a:lvl6pPr>
            <a:lvl7pPr marL="2460625" indent="-236538" algn="l" rtl="0" fontAlgn="base">
              <a:spcBef>
                <a:spcPct val="0"/>
              </a:spcBef>
              <a:spcAft>
                <a:spcPct val="50000"/>
              </a:spcAft>
              <a:buFont typeface="Arial" charset="0"/>
              <a:buChar char="–"/>
              <a:defRPr b="1">
                <a:solidFill>
                  <a:schemeClr val="tx1"/>
                </a:solidFill>
                <a:latin typeface="+mn-lt"/>
              </a:defRPr>
            </a:lvl7pPr>
            <a:lvl8pPr marL="2917825" indent="-236538" algn="l" rtl="0" fontAlgn="base">
              <a:spcBef>
                <a:spcPct val="0"/>
              </a:spcBef>
              <a:spcAft>
                <a:spcPct val="50000"/>
              </a:spcAft>
              <a:buFont typeface="Arial" charset="0"/>
              <a:buChar char="–"/>
              <a:defRPr b="1">
                <a:solidFill>
                  <a:schemeClr val="tx1"/>
                </a:solidFill>
                <a:latin typeface="+mn-lt"/>
              </a:defRPr>
            </a:lvl8pPr>
            <a:lvl9pPr marL="3375025" indent="-236538" algn="l" rtl="0" fontAlgn="base">
              <a:spcBef>
                <a:spcPct val="0"/>
              </a:spcBef>
              <a:spcAft>
                <a:spcPct val="50000"/>
              </a:spcAft>
              <a:buFont typeface="Arial" charset="0"/>
              <a:buChar char="–"/>
              <a:defRPr b="1">
                <a:solidFill>
                  <a:schemeClr val="tx1"/>
                </a:solidFill>
                <a:latin typeface="+mn-lt"/>
              </a:defRPr>
            </a:lvl9pPr>
          </a:lstStyle>
          <a:p>
            <a:pPr marL="342900" indent="0">
              <a:spcAft>
                <a:spcPts val="1200"/>
              </a:spcAft>
              <a:buSzTx/>
            </a:pPr>
            <a:r>
              <a:rPr lang="en-US" altLang="en-US" sz="900" b="0" kern="0" dirty="0" smtClean="0"/>
              <a:t>The </a:t>
            </a:r>
            <a:r>
              <a:rPr lang="en-US" altLang="en-US" sz="900" b="0" kern="0" dirty="0" smtClean="0"/>
              <a:t>line plot </a:t>
            </a:r>
            <a:r>
              <a:rPr lang="en-US" altLang="en-US" sz="900" b="0" kern="0" dirty="0" smtClean="0"/>
              <a:t>above attempts to capture steady state, pre-EEA conditions, where there </a:t>
            </a:r>
            <a:r>
              <a:rPr lang="en-US" altLang="en-US" sz="900" b="0" kern="0" dirty="0" smtClean="0"/>
              <a:t>are </a:t>
            </a:r>
            <a:r>
              <a:rPr lang="en-US" altLang="en-US" sz="900" b="0" kern="0" dirty="0" smtClean="0"/>
              <a:t>no </a:t>
            </a:r>
            <a:r>
              <a:rPr lang="en-US" altLang="en-US" sz="900" b="0" kern="0" dirty="0" smtClean="0"/>
              <a:t>known deployments of Gen RRS or LRS</a:t>
            </a:r>
          </a:p>
        </p:txBody>
      </p:sp>
      <p:grpSp>
        <p:nvGrpSpPr>
          <p:cNvPr id="9" name="Group 8"/>
          <p:cNvGrpSpPr/>
          <p:nvPr/>
        </p:nvGrpSpPr>
        <p:grpSpPr>
          <a:xfrm>
            <a:off x="778843" y="578572"/>
            <a:ext cx="7668768" cy="4986528"/>
            <a:chOff x="778843" y="684897"/>
            <a:chExt cx="7668768" cy="4986528"/>
          </a:xfrm>
        </p:grpSpPr>
        <p:pic>
          <p:nvPicPr>
            <p:cNvPr id="1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8843" y="684897"/>
              <a:ext cx="7668768" cy="4986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Rounded Rectangle 10"/>
            <p:cNvSpPr/>
            <p:nvPr/>
          </p:nvSpPr>
          <p:spPr bwMode="auto">
            <a:xfrm>
              <a:off x="1105781" y="4093543"/>
              <a:ext cx="7315205" cy="552893"/>
            </a:xfrm>
            <a:prstGeom prst="roundRect">
              <a:avLst/>
            </a:prstGeom>
            <a:noFill/>
            <a:ln w="1270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89803" dir="2700000" algn="ctr" rotWithShape="0">
                      <a:schemeClr val="bg2">
                        <a:alpha val="50000"/>
                      </a:schemeClr>
                    </a:outerShdw>
                  </a:effectLst>
                </a14:hiddenEffects>
              </a:ext>
            </a:extLst>
          </p:spPr>
          <p:txBody>
            <a:bodyPr vert="horz" wrap="square" lIns="73152" tIns="0" rIns="45720" bIns="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grpSp>
      <p:sp>
        <p:nvSpPr>
          <p:cNvPr id="5" name="Rectangle 3" descr="Element_SidebarBottomCenteredText"/>
          <p:cNvSpPr>
            <a:spLocks noChangeArrowheads="1"/>
          </p:cNvSpPr>
          <p:nvPr>
            <p:custDataLst>
              <p:tags r:id="rId1"/>
            </p:custDataLst>
          </p:nvPr>
        </p:nvSpPr>
        <p:spPr bwMode="gray">
          <a:xfrm>
            <a:off x="451182" y="5488259"/>
            <a:ext cx="8470900" cy="1077218"/>
          </a:xfrm>
          <a:prstGeom prst="rect">
            <a:avLst/>
          </a:prstGeom>
          <a:solidFill>
            <a:srgbClr val="6FB54F"/>
          </a:solidFill>
          <a:ln>
            <a:noFill/>
          </a:ln>
          <a:effectLst>
            <a:outerShdw dist="107763" dir="2700000" algn="ctr" rotWithShape="0">
              <a:schemeClr val="bg2">
                <a:alpha val="50000"/>
              </a:schemeClr>
            </a:outerShdw>
          </a:effectLst>
          <a:extLst>
            <a:ext uri="{91240B29-F687-4F45-9708-019B960494DF}">
              <a14:hiddenLine xmlns:a14="http://schemas.microsoft.com/office/drawing/2010/main" w="12700" algn="ctr">
                <a:solidFill>
                  <a:schemeClr val="tx1"/>
                </a:solidFill>
                <a:miter lim="800000"/>
                <a:headEnd/>
                <a:tailEnd/>
              </a14:hiddenLine>
            </a:ext>
          </a:extLst>
        </p:spPr>
        <p:txBody>
          <a:bodyPr anchor="b">
            <a:spAutoFit/>
          </a:bodyPr>
          <a:lstStyle>
            <a:lvl1pPr algn="l" defTabSz="912813">
              <a:defRPr>
                <a:solidFill>
                  <a:schemeClr val="tx1"/>
                </a:solidFill>
                <a:latin typeface="Arial" charset="0"/>
              </a:defRPr>
            </a:lvl1pPr>
            <a:lvl2pPr marL="1370013" indent="-342900" algn="l" defTabSz="912813">
              <a:defRPr>
                <a:solidFill>
                  <a:schemeClr val="tx1"/>
                </a:solidFill>
                <a:latin typeface="Arial" charset="0"/>
              </a:defRPr>
            </a:lvl2pPr>
            <a:lvl3pPr marL="1484313" indent="-342900" algn="l" defTabSz="912813">
              <a:defRPr>
                <a:solidFill>
                  <a:schemeClr val="tx1"/>
                </a:solidFill>
                <a:latin typeface="Arial" charset="0"/>
              </a:defRPr>
            </a:lvl3pPr>
            <a:lvl4pPr marL="1714500" indent="-342900" algn="l" defTabSz="912813">
              <a:defRPr>
                <a:solidFill>
                  <a:schemeClr val="tx1"/>
                </a:solidFill>
                <a:latin typeface="Arial" charset="0"/>
              </a:defRPr>
            </a:lvl4pPr>
            <a:lvl5pPr marL="2171700" indent="-342900" algn="l" defTabSz="912813">
              <a:defRPr>
                <a:solidFill>
                  <a:schemeClr val="tx1"/>
                </a:solidFill>
                <a:latin typeface="Arial" charset="0"/>
              </a:defRPr>
            </a:lvl5pPr>
            <a:lvl6pPr marL="2628900" indent="-342900" defTabSz="912813" fontAlgn="base">
              <a:spcBef>
                <a:spcPct val="0"/>
              </a:spcBef>
              <a:spcAft>
                <a:spcPct val="0"/>
              </a:spcAft>
              <a:defRPr>
                <a:solidFill>
                  <a:schemeClr val="tx1"/>
                </a:solidFill>
                <a:latin typeface="Arial" charset="0"/>
              </a:defRPr>
            </a:lvl6pPr>
            <a:lvl7pPr marL="3086100" indent="-342900" defTabSz="912813" fontAlgn="base">
              <a:spcBef>
                <a:spcPct val="0"/>
              </a:spcBef>
              <a:spcAft>
                <a:spcPct val="0"/>
              </a:spcAft>
              <a:defRPr>
                <a:solidFill>
                  <a:schemeClr val="tx1"/>
                </a:solidFill>
                <a:latin typeface="Arial" charset="0"/>
              </a:defRPr>
            </a:lvl7pPr>
            <a:lvl8pPr marL="3543300" indent="-342900" defTabSz="912813" fontAlgn="base">
              <a:spcBef>
                <a:spcPct val="0"/>
              </a:spcBef>
              <a:spcAft>
                <a:spcPct val="0"/>
              </a:spcAft>
              <a:defRPr>
                <a:solidFill>
                  <a:schemeClr val="tx1"/>
                </a:solidFill>
                <a:latin typeface="Arial" charset="0"/>
              </a:defRPr>
            </a:lvl8pPr>
            <a:lvl9pPr marL="4000500" indent="-342900" defTabSz="912813" fontAlgn="base">
              <a:spcBef>
                <a:spcPct val="0"/>
              </a:spcBef>
              <a:spcAft>
                <a:spcPct val="0"/>
              </a:spcAft>
              <a:defRPr>
                <a:solidFill>
                  <a:schemeClr val="tx1"/>
                </a:solidFill>
                <a:latin typeface="Arial" charset="0"/>
              </a:defRPr>
            </a:lvl9pPr>
          </a:lstStyle>
          <a:p>
            <a:r>
              <a:rPr lang="en-US" altLang="en-US" sz="1600" i="1" dirty="0" smtClean="0">
                <a:solidFill>
                  <a:schemeClr val="bg1"/>
                </a:solidFill>
              </a:rPr>
              <a:t>During this </a:t>
            </a:r>
            <a:r>
              <a:rPr lang="en-US" altLang="en-US" sz="1600" i="1" dirty="0" smtClean="0">
                <a:solidFill>
                  <a:schemeClr val="bg1"/>
                </a:solidFill>
              </a:rPr>
              <a:t>three month </a:t>
            </a:r>
            <a:r>
              <a:rPr lang="en-US" altLang="en-US" sz="1600" i="1" dirty="0" smtClean="0">
                <a:solidFill>
                  <a:schemeClr val="bg1"/>
                </a:solidFill>
              </a:rPr>
              <a:t>period at the beginning of TX Nodal, prior to Luminant Energy offering any QSGRs into SCED, there is a tight cluster of SCED Up volumes in the range of -50 to 450 MW that could not have been impacted by LUME QSGRs in SCED</a:t>
            </a:r>
          </a:p>
        </p:txBody>
      </p:sp>
    </p:spTree>
    <p:extLst>
      <p:ext uri="{BB962C8B-B14F-4D97-AF65-F5344CB8AC3E}">
        <p14:creationId xmlns:p14="http://schemas.microsoft.com/office/powerpoint/2010/main" val="28634657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435FDB62-0531-4814-BEA4-17339A750B28}" type="slidenum">
              <a:rPr lang="en-US" altLang="en-US"/>
              <a:pPr/>
              <a:t>5</a:t>
            </a:fld>
            <a:endParaRPr lang="en-US" altLang="en-US"/>
          </a:p>
        </p:txBody>
      </p:sp>
      <p:sp>
        <p:nvSpPr>
          <p:cNvPr id="691202" name="Rectangle 2"/>
          <p:cNvSpPr>
            <a:spLocks noGrp="1" noChangeArrowheads="1"/>
          </p:cNvSpPr>
          <p:nvPr>
            <p:ph type="title"/>
          </p:nvPr>
        </p:nvSpPr>
        <p:spPr>
          <a:xfrm>
            <a:off x="404037" y="238125"/>
            <a:ext cx="8739963" cy="369332"/>
          </a:xfrm>
          <a:noFill/>
        </p:spPr>
        <p:txBody>
          <a:bodyPr/>
          <a:lstStyle/>
          <a:p>
            <a:pPr algn="ctr"/>
            <a:r>
              <a:rPr lang="en-US" altLang="en-US" b="0" dirty="0" smtClean="0"/>
              <a:t>Review of Historical Data Where RRS = 2,300 MW</a:t>
            </a:r>
            <a:endParaRPr lang="en-US" altLang="en-US" b="0" dirty="0"/>
          </a:p>
        </p:txBody>
      </p:sp>
      <p:sp>
        <p:nvSpPr>
          <p:cNvPr id="5" name="Rectangle 3" descr="Element_SidebarBottomCenteredText"/>
          <p:cNvSpPr>
            <a:spLocks noChangeArrowheads="1"/>
          </p:cNvSpPr>
          <p:nvPr>
            <p:custDataLst>
              <p:tags r:id="rId1"/>
            </p:custDataLst>
          </p:nvPr>
        </p:nvSpPr>
        <p:spPr bwMode="gray">
          <a:xfrm>
            <a:off x="451182" y="5734480"/>
            <a:ext cx="8470900" cy="830997"/>
          </a:xfrm>
          <a:prstGeom prst="rect">
            <a:avLst/>
          </a:prstGeom>
          <a:solidFill>
            <a:srgbClr val="6FB54F"/>
          </a:solidFill>
          <a:ln>
            <a:noFill/>
          </a:ln>
          <a:effectLst>
            <a:outerShdw dist="107763" dir="2700000" algn="ctr" rotWithShape="0">
              <a:schemeClr val="bg2">
                <a:alpha val="50000"/>
              </a:schemeClr>
            </a:outerShdw>
          </a:effectLst>
          <a:extLst>
            <a:ext uri="{91240B29-F687-4F45-9708-019B960494DF}">
              <a14:hiddenLine xmlns:a14="http://schemas.microsoft.com/office/drawing/2010/main" w="12700" algn="ctr">
                <a:solidFill>
                  <a:schemeClr val="tx1"/>
                </a:solidFill>
                <a:miter lim="800000"/>
                <a:headEnd/>
                <a:tailEnd/>
              </a14:hiddenLine>
            </a:ext>
          </a:extLst>
        </p:spPr>
        <p:txBody>
          <a:bodyPr anchor="b">
            <a:spAutoFit/>
          </a:bodyPr>
          <a:lstStyle>
            <a:lvl1pPr algn="l" defTabSz="912813">
              <a:defRPr>
                <a:solidFill>
                  <a:schemeClr val="tx1"/>
                </a:solidFill>
                <a:latin typeface="Arial" charset="0"/>
              </a:defRPr>
            </a:lvl1pPr>
            <a:lvl2pPr marL="1370013" indent="-342900" algn="l" defTabSz="912813">
              <a:defRPr>
                <a:solidFill>
                  <a:schemeClr val="tx1"/>
                </a:solidFill>
                <a:latin typeface="Arial" charset="0"/>
              </a:defRPr>
            </a:lvl2pPr>
            <a:lvl3pPr marL="1484313" indent="-342900" algn="l" defTabSz="912813">
              <a:defRPr>
                <a:solidFill>
                  <a:schemeClr val="tx1"/>
                </a:solidFill>
                <a:latin typeface="Arial" charset="0"/>
              </a:defRPr>
            </a:lvl3pPr>
            <a:lvl4pPr marL="1714500" indent="-342900" algn="l" defTabSz="912813">
              <a:defRPr>
                <a:solidFill>
                  <a:schemeClr val="tx1"/>
                </a:solidFill>
                <a:latin typeface="Arial" charset="0"/>
              </a:defRPr>
            </a:lvl4pPr>
            <a:lvl5pPr marL="2171700" indent="-342900" algn="l" defTabSz="912813">
              <a:defRPr>
                <a:solidFill>
                  <a:schemeClr val="tx1"/>
                </a:solidFill>
                <a:latin typeface="Arial" charset="0"/>
              </a:defRPr>
            </a:lvl5pPr>
            <a:lvl6pPr marL="2628900" indent="-342900" defTabSz="912813" fontAlgn="base">
              <a:spcBef>
                <a:spcPct val="0"/>
              </a:spcBef>
              <a:spcAft>
                <a:spcPct val="0"/>
              </a:spcAft>
              <a:defRPr>
                <a:solidFill>
                  <a:schemeClr val="tx1"/>
                </a:solidFill>
                <a:latin typeface="Arial" charset="0"/>
              </a:defRPr>
            </a:lvl6pPr>
            <a:lvl7pPr marL="3086100" indent="-342900" defTabSz="912813" fontAlgn="base">
              <a:spcBef>
                <a:spcPct val="0"/>
              </a:spcBef>
              <a:spcAft>
                <a:spcPct val="0"/>
              </a:spcAft>
              <a:defRPr>
                <a:solidFill>
                  <a:schemeClr val="tx1"/>
                </a:solidFill>
                <a:latin typeface="Arial" charset="0"/>
              </a:defRPr>
            </a:lvl7pPr>
            <a:lvl8pPr marL="3543300" indent="-342900" defTabSz="912813" fontAlgn="base">
              <a:spcBef>
                <a:spcPct val="0"/>
              </a:spcBef>
              <a:spcAft>
                <a:spcPct val="0"/>
              </a:spcAft>
              <a:defRPr>
                <a:solidFill>
                  <a:schemeClr val="tx1"/>
                </a:solidFill>
                <a:latin typeface="Arial" charset="0"/>
              </a:defRPr>
            </a:lvl8pPr>
            <a:lvl9pPr marL="4000500" indent="-342900" defTabSz="912813" fontAlgn="base">
              <a:spcBef>
                <a:spcPct val="0"/>
              </a:spcBef>
              <a:spcAft>
                <a:spcPct val="0"/>
              </a:spcAft>
              <a:defRPr>
                <a:solidFill>
                  <a:schemeClr val="tx1"/>
                </a:solidFill>
                <a:latin typeface="Arial" charset="0"/>
              </a:defRPr>
            </a:lvl9pPr>
          </a:lstStyle>
          <a:p>
            <a:r>
              <a:rPr lang="en-US" altLang="en-US" sz="1600" i="1" dirty="0" smtClean="0">
                <a:solidFill>
                  <a:schemeClr val="bg1"/>
                </a:solidFill>
              </a:rPr>
              <a:t>During this nine month period after Luminant Energy began offering QSGRs to SCED, there is a similar tight cluster of SCED Up volumes in the range of -200 to 450 MW (i.e., QSGRs don’t seem to make a obvious difference in this issue).</a:t>
            </a:r>
          </a:p>
        </p:txBody>
      </p:sp>
      <p:sp>
        <p:nvSpPr>
          <p:cNvPr id="12" name="Rectangle 3"/>
          <p:cNvSpPr txBox="1">
            <a:spLocks noChangeArrowheads="1"/>
          </p:cNvSpPr>
          <p:nvPr/>
        </p:nvSpPr>
        <p:spPr bwMode="auto">
          <a:xfrm>
            <a:off x="148862" y="6594024"/>
            <a:ext cx="8708065"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1588" indent="-1588" algn="l" rtl="0" fontAlgn="base">
              <a:spcBef>
                <a:spcPct val="0"/>
              </a:spcBef>
              <a:spcAft>
                <a:spcPct val="50000"/>
              </a:spcAft>
              <a:buSzPct val="120000"/>
              <a:defRPr sz="2000" b="1">
                <a:solidFill>
                  <a:schemeClr val="tx1"/>
                </a:solidFill>
                <a:latin typeface="+mn-lt"/>
                <a:ea typeface="+mn-ea"/>
                <a:cs typeface="+mn-cs"/>
              </a:defRPr>
            </a:lvl1pPr>
            <a:lvl2pPr marL="454025" indent="-220663" algn="l" rtl="0" fontAlgn="base">
              <a:spcBef>
                <a:spcPct val="0"/>
              </a:spcBef>
              <a:spcAft>
                <a:spcPct val="50000"/>
              </a:spcAft>
              <a:buSzPct val="120000"/>
              <a:buFont typeface="Wingdings" pitchFamily="2" charset="2"/>
              <a:buChar char="§"/>
              <a:defRPr sz="2000" b="1">
                <a:solidFill>
                  <a:schemeClr val="tx1"/>
                </a:solidFill>
                <a:latin typeface="+mn-lt"/>
              </a:defRPr>
            </a:lvl2pPr>
            <a:lvl3pPr marL="798513" indent="-230188" algn="l" rtl="0" fontAlgn="base">
              <a:spcBef>
                <a:spcPct val="0"/>
              </a:spcBef>
              <a:spcAft>
                <a:spcPct val="50000"/>
              </a:spcAft>
              <a:buFont typeface="Arial" charset="0"/>
              <a:buChar char="–"/>
              <a:defRPr sz="2000" b="1">
                <a:solidFill>
                  <a:schemeClr val="tx1"/>
                </a:solidFill>
                <a:latin typeface="+mn-lt"/>
              </a:defRPr>
            </a:lvl3pPr>
            <a:lvl4pPr marL="1154113" indent="-239713" algn="l" rtl="0" fontAlgn="base">
              <a:spcBef>
                <a:spcPct val="0"/>
              </a:spcBef>
              <a:spcAft>
                <a:spcPct val="50000"/>
              </a:spcAft>
              <a:buChar char="•"/>
              <a:defRPr b="1">
                <a:solidFill>
                  <a:schemeClr val="tx1"/>
                </a:solidFill>
                <a:latin typeface="+mn-lt"/>
              </a:defRPr>
            </a:lvl4pPr>
            <a:lvl5pPr marL="1546225" indent="-236538" algn="l" rtl="0" fontAlgn="base">
              <a:spcBef>
                <a:spcPct val="0"/>
              </a:spcBef>
              <a:spcAft>
                <a:spcPct val="50000"/>
              </a:spcAft>
              <a:buFont typeface="Arial" charset="0"/>
              <a:buChar char="–"/>
              <a:defRPr b="1">
                <a:solidFill>
                  <a:schemeClr val="tx1"/>
                </a:solidFill>
                <a:latin typeface="+mn-lt"/>
              </a:defRPr>
            </a:lvl5pPr>
            <a:lvl6pPr marL="2003425" indent="-236538" algn="l" rtl="0" fontAlgn="base">
              <a:spcBef>
                <a:spcPct val="0"/>
              </a:spcBef>
              <a:spcAft>
                <a:spcPct val="50000"/>
              </a:spcAft>
              <a:buFont typeface="Arial" charset="0"/>
              <a:buChar char="–"/>
              <a:defRPr b="1">
                <a:solidFill>
                  <a:schemeClr val="tx1"/>
                </a:solidFill>
                <a:latin typeface="+mn-lt"/>
              </a:defRPr>
            </a:lvl6pPr>
            <a:lvl7pPr marL="2460625" indent="-236538" algn="l" rtl="0" fontAlgn="base">
              <a:spcBef>
                <a:spcPct val="0"/>
              </a:spcBef>
              <a:spcAft>
                <a:spcPct val="50000"/>
              </a:spcAft>
              <a:buFont typeface="Arial" charset="0"/>
              <a:buChar char="–"/>
              <a:defRPr b="1">
                <a:solidFill>
                  <a:schemeClr val="tx1"/>
                </a:solidFill>
                <a:latin typeface="+mn-lt"/>
              </a:defRPr>
            </a:lvl7pPr>
            <a:lvl8pPr marL="2917825" indent="-236538" algn="l" rtl="0" fontAlgn="base">
              <a:spcBef>
                <a:spcPct val="0"/>
              </a:spcBef>
              <a:spcAft>
                <a:spcPct val="50000"/>
              </a:spcAft>
              <a:buFont typeface="Arial" charset="0"/>
              <a:buChar char="–"/>
              <a:defRPr b="1">
                <a:solidFill>
                  <a:schemeClr val="tx1"/>
                </a:solidFill>
                <a:latin typeface="+mn-lt"/>
              </a:defRPr>
            </a:lvl8pPr>
            <a:lvl9pPr marL="3375025" indent="-236538" algn="l" rtl="0" fontAlgn="base">
              <a:spcBef>
                <a:spcPct val="0"/>
              </a:spcBef>
              <a:spcAft>
                <a:spcPct val="50000"/>
              </a:spcAft>
              <a:buFont typeface="Arial" charset="0"/>
              <a:buChar char="–"/>
              <a:defRPr b="1">
                <a:solidFill>
                  <a:schemeClr val="tx1"/>
                </a:solidFill>
                <a:latin typeface="+mn-lt"/>
              </a:defRPr>
            </a:lvl9pPr>
          </a:lstStyle>
          <a:p>
            <a:pPr marL="342900" indent="0">
              <a:spcAft>
                <a:spcPts val="1200"/>
              </a:spcAft>
              <a:buSzTx/>
            </a:pPr>
            <a:r>
              <a:rPr lang="en-US" altLang="en-US" sz="900" b="0" kern="0" dirty="0" smtClean="0"/>
              <a:t>The </a:t>
            </a:r>
            <a:r>
              <a:rPr lang="en-US" altLang="en-US" sz="900" b="0" kern="0" dirty="0" smtClean="0"/>
              <a:t>line plot </a:t>
            </a:r>
            <a:r>
              <a:rPr lang="en-US" altLang="en-US" sz="900" b="0" kern="0" dirty="0" smtClean="0"/>
              <a:t>above attempts to capture steady state, pre-EEA conditions, where there </a:t>
            </a:r>
            <a:r>
              <a:rPr lang="en-US" altLang="en-US" sz="900" b="0" kern="0" dirty="0" smtClean="0"/>
              <a:t>are</a:t>
            </a:r>
            <a:r>
              <a:rPr lang="en-US" altLang="en-US" sz="900" b="0" kern="0" dirty="0" smtClean="0"/>
              <a:t> </a:t>
            </a:r>
            <a:r>
              <a:rPr lang="en-US" altLang="en-US" sz="900" b="0" kern="0" dirty="0" smtClean="0"/>
              <a:t>no known deployments of Gen RRS or LRS</a:t>
            </a:r>
          </a:p>
        </p:txBody>
      </p:sp>
      <p:grpSp>
        <p:nvGrpSpPr>
          <p:cNvPr id="8" name="Group 7"/>
          <p:cNvGrpSpPr/>
          <p:nvPr/>
        </p:nvGrpSpPr>
        <p:grpSpPr>
          <a:xfrm>
            <a:off x="876632" y="656183"/>
            <a:ext cx="7620000" cy="4980432"/>
            <a:chOff x="936598" y="868834"/>
            <a:chExt cx="7620000" cy="4980432"/>
          </a:xfrm>
        </p:grpSpPr>
        <p:pic>
          <p:nvPicPr>
            <p:cNvPr id="9"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6598" y="868834"/>
              <a:ext cx="7620000" cy="4980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ounded Rectangle 9"/>
            <p:cNvSpPr/>
            <p:nvPr/>
          </p:nvSpPr>
          <p:spPr bwMode="auto">
            <a:xfrm>
              <a:off x="1105781" y="4231771"/>
              <a:ext cx="7315205" cy="731520"/>
            </a:xfrm>
            <a:prstGeom prst="roundRect">
              <a:avLst/>
            </a:prstGeom>
            <a:noFill/>
            <a:ln w="1270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89803" dir="2700000" algn="ctr" rotWithShape="0">
                      <a:schemeClr val="bg2">
                        <a:alpha val="50000"/>
                      </a:schemeClr>
                    </a:outerShdw>
                  </a:effectLst>
                </a14:hiddenEffects>
              </a:ext>
            </a:extLst>
          </p:spPr>
          <p:txBody>
            <a:bodyPr vert="horz" wrap="square" lIns="73152" tIns="0" rIns="45720" bIns="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grpSp>
    </p:spTree>
    <p:extLst>
      <p:ext uri="{BB962C8B-B14F-4D97-AF65-F5344CB8AC3E}">
        <p14:creationId xmlns:p14="http://schemas.microsoft.com/office/powerpoint/2010/main" val="4943136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435FDB62-0531-4814-BEA4-17339A750B28}" type="slidenum">
              <a:rPr lang="en-US" altLang="en-US"/>
              <a:pPr/>
              <a:t>6</a:t>
            </a:fld>
            <a:endParaRPr lang="en-US" altLang="en-US"/>
          </a:p>
        </p:txBody>
      </p:sp>
      <p:sp>
        <p:nvSpPr>
          <p:cNvPr id="691202" name="Rectangle 2"/>
          <p:cNvSpPr>
            <a:spLocks noGrp="1" noChangeArrowheads="1"/>
          </p:cNvSpPr>
          <p:nvPr>
            <p:ph type="title"/>
          </p:nvPr>
        </p:nvSpPr>
        <p:spPr>
          <a:xfrm>
            <a:off x="404037" y="238125"/>
            <a:ext cx="8739963" cy="369332"/>
          </a:xfrm>
          <a:noFill/>
        </p:spPr>
        <p:txBody>
          <a:bodyPr/>
          <a:lstStyle/>
          <a:p>
            <a:pPr algn="ctr"/>
            <a:r>
              <a:rPr lang="en-US" altLang="en-US" b="0" dirty="0" smtClean="0"/>
              <a:t>Review of Historical Data Where RRS = 2,800 MW</a:t>
            </a:r>
            <a:endParaRPr lang="en-US" altLang="en-US" b="0" dirty="0"/>
          </a:p>
        </p:txBody>
      </p:sp>
      <p:sp>
        <p:nvSpPr>
          <p:cNvPr id="5" name="Rectangle 3" descr="Element_SidebarBottomCenteredText"/>
          <p:cNvSpPr>
            <a:spLocks noChangeArrowheads="1"/>
          </p:cNvSpPr>
          <p:nvPr>
            <p:custDataLst>
              <p:tags r:id="rId1"/>
            </p:custDataLst>
          </p:nvPr>
        </p:nvSpPr>
        <p:spPr bwMode="gray">
          <a:xfrm>
            <a:off x="451182" y="5734480"/>
            <a:ext cx="8470900" cy="830997"/>
          </a:xfrm>
          <a:prstGeom prst="rect">
            <a:avLst/>
          </a:prstGeom>
          <a:solidFill>
            <a:srgbClr val="6FB54F"/>
          </a:solidFill>
          <a:ln>
            <a:noFill/>
          </a:ln>
          <a:effectLst>
            <a:outerShdw dist="107763" dir="2700000" algn="ctr" rotWithShape="0">
              <a:schemeClr val="bg2">
                <a:alpha val="50000"/>
              </a:schemeClr>
            </a:outerShdw>
          </a:effectLst>
          <a:extLst>
            <a:ext uri="{91240B29-F687-4F45-9708-019B960494DF}">
              <a14:hiddenLine xmlns:a14="http://schemas.microsoft.com/office/drawing/2010/main" w="12700" algn="ctr">
                <a:solidFill>
                  <a:schemeClr val="tx1"/>
                </a:solidFill>
                <a:miter lim="800000"/>
                <a:headEnd/>
                <a:tailEnd/>
              </a14:hiddenLine>
            </a:ext>
          </a:extLst>
        </p:spPr>
        <p:txBody>
          <a:bodyPr anchor="b">
            <a:spAutoFit/>
          </a:bodyPr>
          <a:lstStyle>
            <a:lvl1pPr algn="l" defTabSz="912813">
              <a:defRPr>
                <a:solidFill>
                  <a:schemeClr val="tx1"/>
                </a:solidFill>
                <a:latin typeface="Arial" charset="0"/>
              </a:defRPr>
            </a:lvl1pPr>
            <a:lvl2pPr marL="1370013" indent="-342900" algn="l" defTabSz="912813">
              <a:defRPr>
                <a:solidFill>
                  <a:schemeClr val="tx1"/>
                </a:solidFill>
                <a:latin typeface="Arial" charset="0"/>
              </a:defRPr>
            </a:lvl2pPr>
            <a:lvl3pPr marL="1484313" indent="-342900" algn="l" defTabSz="912813">
              <a:defRPr>
                <a:solidFill>
                  <a:schemeClr val="tx1"/>
                </a:solidFill>
                <a:latin typeface="Arial" charset="0"/>
              </a:defRPr>
            </a:lvl3pPr>
            <a:lvl4pPr marL="1714500" indent="-342900" algn="l" defTabSz="912813">
              <a:defRPr>
                <a:solidFill>
                  <a:schemeClr val="tx1"/>
                </a:solidFill>
                <a:latin typeface="Arial" charset="0"/>
              </a:defRPr>
            </a:lvl4pPr>
            <a:lvl5pPr marL="2171700" indent="-342900" algn="l" defTabSz="912813">
              <a:defRPr>
                <a:solidFill>
                  <a:schemeClr val="tx1"/>
                </a:solidFill>
                <a:latin typeface="Arial" charset="0"/>
              </a:defRPr>
            </a:lvl5pPr>
            <a:lvl6pPr marL="2628900" indent="-342900" defTabSz="912813" fontAlgn="base">
              <a:spcBef>
                <a:spcPct val="0"/>
              </a:spcBef>
              <a:spcAft>
                <a:spcPct val="0"/>
              </a:spcAft>
              <a:defRPr>
                <a:solidFill>
                  <a:schemeClr val="tx1"/>
                </a:solidFill>
                <a:latin typeface="Arial" charset="0"/>
              </a:defRPr>
            </a:lvl6pPr>
            <a:lvl7pPr marL="3086100" indent="-342900" defTabSz="912813" fontAlgn="base">
              <a:spcBef>
                <a:spcPct val="0"/>
              </a:spcBef>
              <a:spcAft>
                <a:spcPct val="0"/>
              </a:spcAft>
              <a:defRPr>
                <a:solidFill>
                  <a:schemeClr val="tx1"/>
                </a:solidFill>
                <a:latin typeface="Arial" charset="0"/>
              </a:defRPr>
            </a:lvl7pPr>
            <a:lvl8pPr marL="3543300" indent="-342900" defTabSz="912813" fontAlgn="base">
              <a:spcBef>
                <a:spcPct val="0"/>
              </a:spcBef>
              <a:spcAft>
                <a:spcPct val="0"/>
              </a:spcAft>
              <a:defRPr>
                <a:solidFill>
                  <a:schemeClr val="tx1"/>
                </a:solidFill>
                <a:latin typeface="Arial" charset="0"/>
              </a:defRPr>
            </a:lvl8pPr>
            <a:lvl9pPr marL="4000500" indent="-342900" defTabSz="912813" fontAlgn="base">
              <a:spcBef>
                <a:spcPct val="0"/>
              </a:spcBef>
              <a:spcAft>
                <a:spcPct val="0"/>
              </a:spcAft>
              <a:defRPr>
                <a:solidFill>
                  <a:schemeClr val="tx1"/>
                </a:solidFill>
                <a:latin typeface="Arial" charset="0"/>
              </a:defRPr>
            </a:lvl9pPr>
          </a:lstStyle>
          <a:p>
            <a:r>
              <a:rPr lang="en-US" altLang="en-US" sz="1600" i="1" dirty="0" smtClean="0">
                <a:solidFill>
                  <a:schemeClr val="bg1"/>
                </a:solidFill>
              </a:rPr>
              <a:t>During this 38 month period while Luminant Energy was offering QSGRs to SCED and the RRS floor was 2,800 </a:t>
            </a:r>
            <a:r>
              <a:rPr lang="en-US" altLang="en-US" sz="1600" i="1" dirty="0" smtClean="0">
                <a:solidFill>
                  <a:schemeClr val="bg1"/>
                </a:solidFill>
              </a:rPr>
              <a:t>MW.  The only data points are from the 5 minute period following a recall of generation RRS on 7/30/2012.</a:t>
            </a:r>
            <a:endParaRPr lang="en-US" altLang="en-US" sz="1600" i="1" dirty="0" smtClean="0">
              <a:solidFill>
                <a:schemeClr val="bg1"/>
              </a:solidFill>
            </a:endParaRPr>
          </a:p>
        </p:txBody>
      </p:sp>
      <p:sp>
        <p:nvSpPr>
          <p:cNvPr id="9" name="Rectangle 3"/>
          <p:cNvSpPr txBox="1">
            <a:spLocks noChangeArrowheads="1"/>
          </p:cNvSpPr>
          <p:nvPr/>
        </p:nvSpPr>
        <p:spPr bwMode="auto">
          <a:xfrm>
            <a:off x="148862" y="6594024"/>
            <a:ext cx="8708065"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1588" indent="-1588" algn="l" rtl="0" fontAlgn="base">
              <a:spcBef>
                <a:spcPct val="0"/>
              </a:spcBef>
              <a:spcAft>
                <a:spcPct val="50000"/>
              </a:spcAft>
              <a:buSzPct val="120000"/>
              <a:defRPr sz="2000" b="1">
                <a:solidFill>
                  <a:schemeClr val="tx1"/>
                </a:solidFill>
                <a:latin typeface="+mn-lt"/>
                <a:ea typeface="+mn-ea"/>
                <a:cs typeface="+mn-cs"/>
              </a:defRPr>
            </a:lvl1pPr>
            <a:lvl2pPr marL="454025" indent="-220663" algn="l" rtl="0" fontAlgn="base">
              <a:spcBef>
                <a:spcPct val="0"/>
              </a:spcBef>
              <a:spcAft>
                <a:spcPct val="50000"/>
              </a:spcAft>
              <a:buSzPct val="120000"/>
              <a:buFont typeface="Wingdings" pitchFamily="2" charset="2"/>
              <a:buChar char="§"/>
              <a:defRPr sz="2000" b="1">
                <a:solidFill>
                  <a:schemeClr val="tx1"/>
                </a:solidFill>
                <a:latin typeface="+mn-lt"/>
              </a:defRPr>
            </a:lvl2pPr>
            <a:lvl3pPr marL="798513" indent="-230188" algn="l" rtl="0" fontAlgn="base">
              <a:spcBef>
                <a:spcPct val="0"/>
              </a:spcBef>
              <a:spcAft>
                <a:spcPct val="50000"/>
              </a:spcAft>
              <a:buFont typeface="Arial" charset="0"/>
              <a:buChar char="–"/>
              <a:defRPr sz="2000" b="1">
                <a:solidFill>
                  <a:schemeClr val="tx1"/>
                </a:solidFill>
                <a:latin typeface="+mn-lt"/>
              </a:defRPr>
            </a:lvl3pPr>
            <a:lvl4pPr marL="1154113" indent="-239713" algn="l" rtl="0" fontAlgn="base">
              <a:spcBef>
                <a:spcPct val="0"/>
              </a:spcBef>
              <a:spcAft>
                <a:spcPct val="50000"/>
              </a:spcAft>
              <a:buChar char="•"/>
              <a:defRPr b="1">
                <a:solidFill>
                  <a:schemeClr val="tx1"/>
                </a:solidFill>
                <a:latin typeface="+mn-lt"/>
              </a:defRPr>
            </a:lvl4pPr>
            <a:lvl5pPr marL="1546225" indent="-236538" algn="l" rtl="0" fontAlgn="base">
              <a:spcBef>
                <a:spcPct val="0"/>
              </a:spcBef>
              <a:spcAft>
                <a:spcPct val="50000"/>
              </a:spcAft>
              <a:buFont typeface="Arial" charset="0"/>
              <a:buChar char="–"/>
              <a:defRPr b="1">
                <a:solidFill>
                  <a:schemeClr val="tx1"/>
                </a:solidFill>
                <a:latin typeface="+mn-lt"/>
              </a:defRPr>
            </a:lvl5pPr>
            <a:lvl6pPr marL="2003425" indent="-236538" algn="l" rtl="0" fontAlgn="base">
              <a:spcBef>
                <a:spcPct val="0"/>
              </a:spcBef>
              <a:spcAft>
                <a:spcPct val="50000"/>
              </a:spcAft>
              <a:buFont typeface="Arial" charset="0"/>
              <a:buChar char="–"/>
              <a:defRPr b="1">
                <a:solidFill>
                  <a:schemeClr val="tx1"/>
                </a:solidFill>
                <a:latin typeface="+mn-lt"/>
              </a:defRPr>
            </a:lvl6pPr>
            <a:lvl7pPr marL="2460625" indent="-236538" algn="l" rtl="0" fontAlgn="base">
              <a:spcBef>
                <a:spcPct val="0"/>
              </a:spcBef>
              <a:spcAft>
                <a:spcPct val="50000"/>
              </a:spcAft>
              <a:buFont typeface="Arial" charset="0"/>
              <a:buChar char="–"/>
              <a:defRPr b="1">
                <a:solidFill>
                  <a:schemeClr val="tx1"/>
                </a:solidFill>
                <a:latin typeface="+mn-lt"/>
              </a:defRPr>
            </a:lvl7pPr>
            <a:lvl8pPr marL="2917825" indent="-236538" algn="l" rtl="0" fontAlgn="base">
              <a:spcBef>
                <a:spcPct val="0"/>
              </a:spcBef>
              <a:spcAft>
                <a:spcPct val="50000"/>
              </a:spcAft>
              <a:buFont typeface="Arial" charset="0"/>
              <a:buChar char="–"/>
              <a:defRPr b="1">
                <a:solidFill>
                  <a:schemeClr val="tx1"/>
                </a:solidFill>
                <a:latin typeface="+mn-lt"/>
              </a:defRPr>
            </a:lvl8pPr>
            <a:lvl9pPr marL="3375025" indent="-236538" algn="l" rtl="0" fontAlgn="base">
              <a:spcBef>
                <a:spcPct val="0"/>
              </a:spcBef>
              <a:spcAft>
                <a:spcPct val="50000"/>
              </a:spcAft>
              <a:buFont typeface="Arial" charset="0"/>
              <a:buChar char="–"/>
              <a:defRPr b="1">
                <a:solidFill>
                  <a:schemeClr val="tx1"/>
                </a:solidFill>
                <a:latin typeface="+mn-lt"/>
              </a:defRPr>
            </a:lvl9pPr>
          </a:lstStyle>
          <a:p>
            <a:pPr marL="342900" indent="0">
              <a:spcAft>
                <a:spcPts val="1200"/>
              </a:spcAft>
              <a:buSzTx/>
            </a:pPr>
            <a:r>
              <a:rPr lang="en-US" altLang="en-US" sz="900" b="0" kern="0" dirty="0" smtClean="0"/>
              <a:t>The </a:t>
            </a:r>
            <a:r>
              <a:rPr lang="en-US" altLang="en-US" sz="900" b="0" kern="0" dirty="0" smtClean="0"/>
              <a:t>line plot </a:t>
            </a:r>
            <a:r>
              <a:rPr lang="en-US" altLang="en-US" sz="900" b="0" kern="0" dirty="0" smtClean="0"/>
              <a:t>above attempts to capture steady state, pre-EEA conditions, where there </a:t>
            </a:r>
            <a:r>
              <a:rPr lang="en-US" altLang="en-US" sz="900" b="0" kern="0" dirty="0" smtClean="0"/>
              <a:t>are</a:t>
            </a:r>
            <a:r>
              <a:rPr lang="en-US" altLang="en-US" sz="900" b="0" kern="0" dirty="0" smtClean="0"/>
              <a:t> </a:t>
            </a:r>
            <a:r>
              <a:rPr lang="en-US" altLang="en-US" sz="900" b="0" kern="0" dirty="0" smtClean="0"/>
              <a:t>no known deployments of Gen RRS or LRS</a:t>
            </a:r>
          </a:p>
        </p:txBody>
      </p:sp>
      <p:grpSp>
        <p:nvGrpSpPr>
          <p:cNvPr id="8" name="Group 7"/>
          <p:cNvGrpSpPr/>
          <p:nvPr/>
        </p:nvGrpSpPr>
        <p:grpSpPr>
          <a:xfrm>
            <a:off x="877564" y="698706"/>
            <a:ext cx="7613904" cy="4980432"/>
            <a:chOff x="877564" y="698706"/>
            <a:chExt cx="7613904" cy="4980432"/>
          </a:xfrm>
        </p:grpSpPr>
        <p:pic>
          <p:nvPicPr>
            <p:cNvPr id="1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7564" y="698706"/>
              <a:ext cx="7613904" cy="4980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Rounded Rectangle 10"/>
            <p:cNvSpPr/>
            <p:nvPr/>
          </p:nvSpPr>
          <p:spPr bwMode="auto">
            <a:xfrm>
              <a:off x="1116414" y="4051010"/>
              <a:ext cx="7315205" cy="182880"/>
            </a:xfrm>
            <a:prstGeom prst="roundRect">
              <a:avLst/>
            </a:prstGeom>
            <a:noFill/>
            <a:ln w="1270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89803" dir="2700000" algn="ctr" rotWithShape="0">
                      <a:schemeClr val="bg2">
                        <a:alpha val="50000"/>
                      </a:schemeClr>
                    </a:outerShdw>
                  </a:effectLst>
                </a14:hiddenEffects>
              </a:ext>
            </a:extLst>
          </p:spPr>
          <p:txBody>
            <a:bodyPr vert="horz" wrap="square" lIns="73152" tIns="0" rIns="45720" bIns="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grpSp>
    </p:spTree>
    <p:extLst>
      <p:ext uri="{BB962C8B-B14F-4D97-AF65-F5344CB8AC3E}">
        <p14:creationId xmlns:p14="http://schemas.microsoft.com/office/powerpoint/2010/main" val="30002312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9438" y="142875"/>
            <a:ext cx="8401050" cy="369332"/>
          </a:xfrm>
        </p:spPr>
        <p:txBody>
          <a:bodyPr/>
          <a:lstStyle/>
          <a:p>
            <a:r>
              <a:rPr lang="en-US" dirty="0" smtClean="0"/>
              <a:t>Observations and Conclusions</a:t>
            </a:r>
            <a:endParaRPr lang="en-US" dirty="0"/>
          </a:p>
        </p:txBody>
      </p:sp>
      <p:sp>
        <p:nvSpPr>
          <p:cNvPr id="4" name="Slide Number Placeholder 3"/>
          <p:cNvSpPr>
            <a:spLocks noGrp="1"/>
          </p:cNvSpPr>
          <p:nvPr>
            <p:ph type="sldNum" sz="quarter" idx="10"/>
          </p:nvPr>
        </p:nvSpPr>
        <p:spPr/>
        <p:txBody>
          <a:bodyPr/>
          <a:lstStyle/>
          <a:p>
            <a:fld id="{412C8EBD-6449-40B1-904D-4A598407B275}" type="slidenum">
              <a:rPr lang="en-US" altLang="en-US" smtClean="0"/>
              <a:pPr/>
              <a:t>7</a:t>
            </a:fld>
            <a:endParaRPr lang="en-US" altLang="en-US"/>
          </a:p>
        </p:txBody>
      </p:sp>
      <p:sp>
        <p:nvSpPr>
          <p:cNvPr id="5" name="Rectangle 4"/>
          <p:cNvSpPr/>
          <p:nvPr/>
        </p:nvSpPr>
        <p:spPr>
          <a:xfrm>
            <a:off x="106327" y="701748"/>
            <a:ext cx="8910082" cy="4614084"/>
          </a:xfrm>
          <a:prstGeom prst="rect">
            <a:avLst/>
          </a:prstGeom>
        </p:spPr>
        <p:txBody>
          <a:bodyPr wrap="square">
            <a:spAutoFit/>
          </a:bodyPr>
          <a:lstStyle/>
          <a:p>
            <a:pPr marL="685800" indent="-342900" algn="l">
              <a:spcAft>
                <a:spcPts val="1100"/>
              </a:spcAft>
              <a:buSzTx/>
              <a:buFont typeface="Wingdings" panose="05000000000000000000" pitchFamily="2" charset="2"/>
              <a:buChar char="Ø"/>
            </a:pPr>
            <a:r>
              <a:rPr lang="en-US" altLang="en-US" sz="2000" b="0" dirty="0"/>
              <a:t>ERCOT’s Proposed Solution </a:t>
            </a:r>
            <a:r>
              <a:rPr lang="en-US" altLang="en-US" sz="2000" b="0" dirty="0" smtClean="0"/>
              <a:t>(1/22/16 Presentation, slide 3, bullets </a:t>
            </a:r>
            <a:r>
              <a:rPr lang="en-US" altLang="en-US" sz="2000" b="0" dirty="0"/>
              <a:t>1 </a:t>
            </a:r>
            <a:r>
              <a:rPr lang="en-US" altLang="en-US" sz="2000" b="0" dirty="0" smtClean="0"/>
              <a:t>&amp; 2)</a:t>
            </a:r>
            <a:endParaRPr lang="en-US" altLang="en-US" sz="2000" b="0" dirty="0"/>
          </a:p>
          <a:p>
            <a:pPr marL="1138237" lvl="1" indent="-342900" algn="l">
              <a:spcAft>
                <a:spcPts val="1100"/>
              </a:spcAft>
              <a:buSzTx/>
              <a:buFont typeface="Wingdings" panose="05000000000000000000" pitchFamily="2" charset="2"/>
              <a:buChar char="Ø"/>
            </a:pPr>
            <a:r>
              <a:rPr lang="en-US" altLang="en-US" sz="1600" b="0" i="1" dirty="0"/>
              <a:t>“Reduce RDF. The analysis and extent of reduction in RDF percentages will be presented at the February ROS meeting</a:t>
            </a:r>
            <a:r>
              <a:rPr lang="en-US" altLang="en-US" sz="1600" b="0" i="1" dirty="0" smtClean="0"/>
              <a:t>.”</a:t>
            </a:r>
          </a:p>
          <a:p>
            <a:pPr marL="1138237" lvl="1" indent="-342900" algn="l">
              <a:spcAft>
                <a:spcPts val="1100"/>
              </a:spcAft>
              <a:buSzTx/>
              <a:buFont typeface="Wingdings" panose="05000000000000000000" pitchFamily="2" charset="2"/>
              <a:buChar char="Ø"/>
            </a:pPr>
            <a:r>
              <a:rPr lang="en-US" altLang="en-US" sz="1600" b="0" dirty="0" smtClean="0">
                <a:solidFill>
                  <a:schemeClr val="tx2"/>
                </a:solidFill>
              </a:rPr>
              <a:t>RDF should be based on what is needed to reliably operate the system.  If </a:t>
            </a:r>
            <a:r>
              <a:rPr lang="en-US" altLang="en-US" sz="1600" b="0" dirty="0" smtClean="0">
                <a:solidFill>
                  <a:schemeClr val="tx2"/>
                </a:solidFill>
              </a:rPr>
              <a:t>ERCOT and stakeholders are </a:t>
            </a:r>
            <a:r>
              <a:rPr lang="en-US" altLang="en-US" sz="1600" b="0" dirty="0" smtClean="0">
                <a:solidFill>
                  <a:schemeClr val="tx2"/>
                </a:solidFill>
              </a:rPr>
              <a:t>comfortable reducing </a:t>
            </a:r>
            <a:r>
              <a:rPr lang="en-US" altLang="en-US" sz="1600" b="0" dirty="0" smtClean="0">
                <a:solidFill>
                  <a:schemeClr val="tx2"/>
                </a:solidFill>
              </a:rPr>
              <a:t>RDF based on ROS’s review of the data, </a:t>
            </a:r>
            <a:r>
              <a:rPr lang="en-US" altLang="en-US" sz="1600" b="0" dirty="0" smtClean="0">
                <a:solidFill>
                  <a:schemeClr val="tx2"/>
                </a:solidFill>
              </a:rPr>
              <a:t>Luminant will support that option.</a:t>
            </a:r>
            <a:endParaRPr lang="en-US" altLang="en-US" sz="1600" b="0" dirty="0">
              <a:solidFill>
                <a:schemeClr val="tx2"/>
              </a:solidFill>
            </a:endParaRPr>
          </a:p>
          <a:p>
            <a:pPr marL="1138237" lvl="1" indent="-342900" algn="l">
              <a:spcAft>
                <a:spcPts val="1100"/>
              </a:spcAft>
              <a:buSzTx/>
              <a:buFont typeface="Wingdings" panose="05000000000000000000" pitchFamily="2" charset="2"/>
              <a:buChar char="Ø"/>
            </a:pPr>
            <a:r>
              <a:rPr lang="en-US" altLang="en-US" sz="1600" b="0" i="1" dirty="0"/>
              <a:t>“Increase RRS requirements to reflect the reduction in real-time that is the result of the application of the RDF</a:t>
            </a:r>
            <a:r>
              <a:rPr lang="en-US" altLang="en-US" sz="1600" b="0" i="1" dirty="0" smtClean="0"/>
              <a:t>.”</a:t>
            </a:r>
          </a:p>
          <a:p>
            <a:pPr marL="1138237" lvl="1" indent="-342900" algn="l">
              <a:spcAft>
                <a:spcPts val="1100"/>
              </a:spcAft>
              <a:buSzTx/>
              <a:buFont typeface="Wingdings" panose="05000000000000000000" pitchFamily="2" charset="2"/>
              <a:buChar char="Ø"/>
            </a:pPr>
            <a:r>
              <a:rPr lang="en-US" altLang="en-US" sz="1600" b="0" dirty="0" smtClean="0">
                <a:solidFill>
                  <a:schemeClr val="tx2"/>
                </a:solidFill>
              </a:rPr>
              <a:t>Independent of this analysis, Luminant agrees that the minimum RRS requirement should be increased, and is a co-sponsor of NOGRR152, which would increase the minimum RRS requirement to 2,750 MW.  </a:t>
            </a:r>
            <a:endParaRPr lang="en-US" altLang="en-US" sz="1600" b="0" dirty="0" smtClean="0">
              <a:solidFill>
                <a:schemeClr val="tx2"/>
              </a:solidFill>
            </a:endParaRPr>
          </a:p>
          <a:p>
            <a:pPr marL="1138237" lvl="1" indent="-342900" algn="l">
              <a:spcAft>
                <a:spcPts val="1100"/>
              </a:spcAft>
              <a:buSzTx/>
              <a:buFont typeface="Wingdings" panose="05000000000000000000" pitchFamily="2" charset="2"/>
              <a:buChar char="Ø"/>
            </a:pPr>
            <a:r>
              <a:rPr lang="en-US" altLang="en-US" sz="1600" b="0" dirty="0" smtClean="0">
                <a:solidFill>
                  <a:schemeClr val="tx2"/>
                </a:solidFill>
              </a:rPr>
              <a:t>Although NOGRR152 is based on reliability, a</a:t>
            </a:r>
            <a:r>
              <a:rPr lang="en-US" altLang="en-US" sz="1600" b="0" dirty="0" smtClean="0">
                <a:solidFill>
                  <a:schemeClr val="tx2"/>
                </a:solidFill>
              </a:rPr>
              <a:t> </a:t>
            </a:r>
            <a:r>
              <a:rPr lang="en-US" altLang="en-US" sz="1600" b="0" dirty="0" smtClean="0">
                <a:solidFill>
                  <a:schemeClr val="tx2"/>
                </a:solidFill>
              </a:rPr>
              <a:t>co-benefit of increasing the RRS requirement is that it will virtually eliminate the instances when PRC approaches the EEA 1 Threshold while available capacity is un-deployed.</a:t>
            </a:r>
            <a:endParaRPr lang="en-US" altLang="en-US" sz="1600" b="0" dirty="0">
              <a:solidFill>
                <a:schemeClr val="tx2"/>
              </a:solidFill>
            </a:endParaRPr>
          </a:p>
        </p:txBody>
      </p:sp>
    </p:spTree>
    <p:extLst>
      <p:ext uri="{BB962C8B-B14F-4D97-AF65-F5344CB8AC3E}">
        <p14:creationId xmlns:p14="http://schemas.microsoft.com/office/powerpoint/2010/main" val="30007264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9438" y="142875"/>
            <a:ext cx="8401050" cy="369332"/>
          </a:xfrm>
        </p:spPr>
        <p:txBody>
          <a:bodyPr/>
          <a:lstStyle/>
          <a:p>
            <a:r>
              <a:rPr lang="en-US" dirty="0" smtClean="0"/>
              <a:t>Observations and Conclusions (cont.)</a:t>
            </a:r>
            <a:endParaRPr lang="en-US" dirty="0"/>
          </a:p>
        </p:txBody>
      </p:sp>
      <p:sp>
        <p:nvSpPr>
          <p:cNvPr id="4" name="Slide Number Placeholder 3"/>
          <p:cNvSpPr>
            <a:spLocks noGrp="1"/>
          </p:cNvSpPr>
          <p:nvPr>
            <p:ph type="sldNum" sz="quarter" idx="10"/>
          </p:nvPr>
        </p:nvSpPr>
        <p:spPr/>
        <p:txBody>
          <a:bodyPr/>
          <a:lstStyle/>
          <a:p>
            <a:fld id="{412C8EBD-6449-40B1-904D-4A598407B275}" type="slidenum">
              <a:rPr lang="en-US" altLang="en-US" smtClean="0"/>
              <a:pPr/>
              <a:t>8</a:t>
            </a:fld>
            <a:endParaRPr lang="en-US" altLang="en-US"/>
          </a:p>
        </p:txBody>
      </p:sp>
      <p:sp>
        <p:nvSpPr>
          <p:cNvPr id="5" name="Rectangle 4"/>
          <p:cNvSpPr/>
          <p:nvPr/>
        </p:nvSpPr>
        <p:spPr>
          <a:xfrm>
            <a:off x="106327" y="701748"/>
            <a:ext cx="8910082" cy="6514604"/>
          </a:xfrm>
          <a:prstGeom prst="rect">
            <a:avLst/>
          </a:prstGeom>
        </p:spPr>
        <p:txBody>
          <a:bodyPr wrap="square">
            <a:spAutoFit/>
          </a:bodyPr>
          <a:lstStyle/>
          <a:p>
            <a:pPr marL="685800" indent="-342900" algn="l">
              <a:spcAft>
                <a:spcPts val="1100"/>
              </a:spcAft>
              <a:buSzTx/>
              <a:buFont typeface="Wingdings" panose="05000000000000000000" pitchFamily="2" charset="2"/>
              <a:buChar char="Ø"/>
            </a:pPr>
            <a:r>
              <a:rPr lang="en-US" altLang="en-US" sz="2000" b="0" dirty="0"/>
              <a:t>ERCOT’s Proposed Solution </a:t>
            </a:r>
            <a:r>
              <a:rPr lang="en-US" altLang="en-US" sz="2000" b="0" dirty="0" smtClean="0"/>
              <a:t>(1/22/16 Presentation slide 3</a:t>
            </a:r>
            <a:r>
              <a:rPr lang="en-US" altLang="en-US" sz="2000" b="0" dirty="0"/>
              <a:t>, </a:t>
            </a:r>
            <a:r>
              <a:rPr lang="en-US" altLang="en-US" sz="2000" b="0" dirty="0" smtClean="0"/>
              <a:t>bullet 3</a:t>
            </a:r>
            <a:r>
              <a:rPr lang="en-US" altLang="en-US" sz="2000" b="0" dirty="0"/>
              <a:t>)</a:t>
            </a:r>
          </a:p>
          <a:p>
            <a:pPr marL="1138237" lvl="1" indent="-342900" algn="l">
              <a:spcAft>
                <a:spcPts val="1100"/>
              </a:spcAft>
              <a:buSzTx/>
              <a:buFont typeface="Wingdings" panose="05000000000000000000" pitchFamily="2" charset="2"/>
              <a:buChar char="Ø"/>
            </a:pPr>
            <a:r>
              <a:rPr lang="en-US" altLang="en-US" sz="1600" b="0" i="1" dirty="0" smtClean="0"/>
              <a:t>“Update 8.1.1.2, General Capacity Testing Requirements, to consider QSGR as failed to start if it doesn’t come online in 10 minutes after a single interval commitment if PRC is at or below 2,500 MW.”</a:t>
            </a:r>
          </a:p>
          <a:p>
            <a:pPr marL="1138237" lvl="1" indent="-342900" algn="l">
              <a:spcAft>
                <a:spcPts val="1100"/>
              </a:spcAft>
              <a:buSzTx/>
              <a:buFont typeface="Wingdings" panose="05000000000000000000" pitchFamily="2" charset="2"/>
              <a:buChar char="Ø"/>
            </a:pPr>
            <a:r>
              <a:rPr lang="en-US" altLang="en-US" sz="1600" b="0" dirty="0" smtClean="0">
                <a:solidFill>
                  <a:schemeClr val="tx2"/>
                </a:solidFill>
              </a:rPr>
              <a:t>Luminant </a:t>
            </a:r>
            <a:r>
              <a:rPr lang="en-US" altLang="en-US" sz="1600" b="0" dirty="0" smtClean="0">
                <a:solidFill>
                  <a:schemeClr val="tx2"/>
                </a:solidFill>
              </a:rPr>
              <a:t>has concerns that this recommendation would skew </a:t>
            </a:r>
            <a:r>
              <a:rPr lang="en-US" altLang="en-US" sz="1600" b="0" dirty="0" smtClean="0">
                <a:solidFill>
                  <a:schemeClr val="tx2"/>
                </a:solidFill>
              </a:rPr>
              <a:t>price formation by committing resources that are not needed.</a:t>
            </a:r>
          </a:p>
          <a:p>
            <a:pPr marL="1138237" lvl="1" indent="-342900" algn="l">
              <a:spcAft>
                <a:spcPts val="1100"/>
              </a:spcAft>
              <a:buSzTx/>
              <a:buFont typeface="Wingdings" panose="05000000000000000000" pitchFamily="2" charset="2"/>
              <a:buChar char="Ø"/>
            </a:pPr>
            <a:r>
              <a:rPr lang="en-US" altLang="en-US" sz="1600" b="0" dirty="0" smtClean="0">
                <a:solidFill>
                  <a:schemeClr val="tx2"/>
                </a:solidFill>
              </a:rPr>
              <a:t>For example, on 8/13/15, Luminant received the following QSGR deployments:</a:t>
            </a:r>
          </a:p>
          <a:p>
            <a:pPr marL="1595437" lvl="2" indent="-342900" algn="l">
              <a:spcAft>
                <a:spcPts val="0"/>
              </a:spcAft>
              <a:buFont typeface="Wingdings" panose="05000000000000000000" pitchFamily="2" charset="2"/>
              <a:buChar char="Ø"/>
            </a:pPr>
            <a:r>
              <a:rPr lang="en-US" altLang="en-US" sz="1600" b="0" dirty="0" smtClean="0">
                <a:solidFill>
                  <a:schemeClr val="tx2"/>
                </a:solidFill>
              </a:rPr>
              <a:t>At IE 15:00, Luminant Energy received no QSGR deployments</a:t>
            </a:r>
          </a:p>
          <a:p>
            <a:pPr marL="1595437" lvl="2" indent="-342900" algn="l">
              <a:spcAft>
                <a:spcPts val="0"/>
              </a:spcAft>
              <a:buFont typeface="Wingdings" panose="05000000000000000000" pitchFamily="2" charset="2"/>
              <a:buChar char="Ø"/>
            </a:pPr>
            <a:r>
              <a:rPr lang="en-US" altLang="en-US" sz="1600" b="0" dirty="0" smtClean="0">
                <a:solidFill>
                  <a:schemeClr val="tx2"/>
                </a:solidFill>
              </a:rPr>
              <a:t>At IE 15:04 (short cycle of SCED), Luminant Energy received 73.2 MW of QSGR deployments</a:t>
            </a:r>
          </a:p>
          <a:p>
            <a:pPr marL="1595437" lvl="2" indent="-342900" algn="l">
              <a:spcAft>
                <a:spcPts val="0"/>
              </a:spcAft>
              <a:buFont typeface="Wingdings" panose="05000000000000000000" pitchFamily="2" charset="2"/>
              <a:buChar char="Ø"/>
            </a:pPr>
            <a:r>
              <a:rPr lang="en-US" altLang="en-US" sz="1600" b="0" dirty="0">
                <a:solidFill>
                  <a:schemeClr val="tx2"/>
                </a:solidFill>
              </a:rPr>
              <a:t>At IE 15:05, Luminant Energy received 26.3 MW of QSGR deployments</a:t>
            </a:r>
          </a:p>
          <a:p>
            <a:pPr marL="1595437" lvl="2" indent="-342900" algn="l">
              <a:spcAft>
                <a:spcPts val="0"/>
              </a:spcAft>
              <a:buFont typeface="Wingdings" panose="05000000000000000000" pitchFamily="2" charset="2"/>
              <a:buChar char="Ø"/>
            </a:pPr>
            <a:r>
              <a:rPr lang="en-US" altLang="en-US" sz="1600" b="0" dirty="0">
                <a:solidFill>
                  <a:schemeClr val="tx2"/>
                </a:solidFill>
              </a:rPr>
              <a:t>At IE 15:10, Luminant Energy received no QSGR deployments</a:t>
            </a:r>
          </a:p>
          <a:p>
            <a:pPr marL="1595437" lvl="2" indent="-342900" algn="l">
              <a:spcAft>
                <a:spcPts val="0"/>
              </a:spcAft>
              <a:buFont typeface="Wingdings" panose="05000000000000000000" pitchFamily="2" charset="2"/>
              <a:buChar char="Ø"/>
            </a:pPr>
            <a:r>
              <a:rPr lang="en-US" altLang="en-US" sz="1600" b="0" dirty="0">
                <a:solidFill>
                  <a:schemeClr val="tx2"/>
                </a:solidFill>
              </a:rPr>
              <a:t>At IE 15:50, Luminant Energy received no QSGR deployments</a:t>
            </a:r>
          </a:p>
          <a:p>
            <a:pPr marL="1595437" lvl="2" indent="-342900" algn="l">
              <a:spcAft>
                <a:spcPts val="0"/>
              </a:spcAft>
              <a:buFont typeface="Wingdings" panose="05000000000000000000" pitchFamily="2" charset="2"/>
              <a:buChar char="Ø"/>
            </a:pPr>
            <a:r>
              <a:rPr lang="en-US" altLang="en-US" sz="1600" b="0" dirty="0">
                <a:solidFill>
                  <a:schemeClr val="tx2"/>
                </a:solidFill>
              </a:rPr>
              <a:t>At IE 15:55, Luminant Energy received 46.7 MW of QSGR deployments</a:t>
            </a:r>
          </a:p>
          <a:p>
            <a:pPr marL="1595437" lvl="2" indent="-342900" algn="l">
              <a:spcAft>
                <a:spcPts val="1100"/>
              </a:spcAft>
              <a:buFont typeface="Wingdings" panose="05000000000000000000" pitchFamily="2" charset="2"/>
              <a:buChar char="Ø"/>
            </a:pPr>
            <a:r>
              <a:rPr lang="en-US" altLang="en-US" sz="1600" b="0" dirty="0">
                <a:solidFill>
                  <a:schemeClr val="tx2"/>
                </a:solidFill>
              </a:rPr>
              <a:t>At IE 16:00, Luminant Energy received no QSGR deployments</a:t>
            </a:r>
          </a:p>
          <a:p>
            <a:pPr marL="1138237" lvl="1" indent="-342900" algn="l">
              <a:spcAft>
                <a:spcPts val="1100"/>
              </a:spcAft>
              <a:buFont typeface="Wingdings" panose="05000000000000000000" pitchFamily="2" charset="2"/>
              <a:buChar char="Ø"/>
            </a:pPr>
            <a:r>
              <a:rPr lang="en-US" altLang="en-US" sz="1600" b="0" dirty="0" smtClean="0">
                <a:solidFill>
                  <a:schemeClr val="tx2"/>
                </a:solidFill>
              </a:rPr>
              <a:t>If Luminant had followed ERCOT’s suggestion to come online after a single interval commitment, </a:t>
            </a:r>
            <a:r>
              <a:rPr lang="en-US" altLang="en-US" sz="1600" b="0" dirty="0" smtClean="0">
                <a:solidFill>
                  <a:schemeClr val="tx2"/>
                </a:solidFill>
              </a:rPr>
              <a:t>there </a:t>
            </a:r>
            <a:r>
              <a:rPr lang="en-US" altLang="en-US" sz="1600" b="0" dirty="0" smtClean="0">
                <a:solidFill>
                  <a:schemeClr val="tx2"/>
                </a:solidFill>
              </a:rPr>
              <a:t>would have </a:t>
            </a:r>
            <a:r>
              <a:rPr lang="en-US" altLang="en-US" sz="1600" b="0" dirty="0" smtClean="0">
                <a:solidFill>
                  <a:schemeClr val="tx2"/>
                </a:solidFill>
              </a:rPr>
              <a:t>been 120 </a:t>
            </a:r>
            <a:r>
              <a:rPr lang="en-US" altLang="en-US" sz="1600" b="0" dirty="0" smtClean="0">
                <a:solidFill>
                  <a:schemeClr val="tx2"/>
                </a:solidFill>
              </a:rPr>
              <a:t>MW of capacity (LSL) online that was not needed.</a:t>
            </a:r>
          </a:p>
          <a:p>
            <a:pPr marL="1595437" lvl="2" indent="-342900" algn="l">
              <a:spcAft>
                <a:spcPts val="1100"/>
              </a:spcAft>
              <a:buFont typeface="Wingdings" panose="05000000000000000000" pitchFamily="2" charset="2"/>
              <a:buChar char="Ø"/>
            </a:pPr>
            <a:endParaRPr lang="en-US" altLang="en-US" sz="1600" b="0" dirty="0"/>
          </a:p>
          <a:p>
            <a:pPr marL="1138237" lvl="1" indent="-342900" algn="l">
              <a:spcAft>
                <a:spcPts val="1100"/>
              </a:spcAft>
              <a:buSzTx/>
              <a:buFont typeface="Wingdings" panose="05000000000000000000" pitchFamily="2" charset="2"/>
              <a:buChar char="Ø"/>
            </a:pPr>
            <a:endParaRPr lang="en-US" altLang="en-US" sz="1600" b="0" dirty="0" smtClean="0">
              <a:solidFill>
                <a:schemeClr val="accent1"/>
              </a:solidFill>
            </a:endParaRPr>
          </a:p>
          <a:p>
            <a:pPr marL="681037" indent="-342900" algn="l">
              <a:spcAft>
                <a:spcPts val="1100"/>
              </a:spcAft>
              <a:buFont typeface="Wingdings" panose="05000000000000000000" pitchFamily="2" charset="2"/>
              <a:buChar char="Ø"/>
            </a:pPr>
            <a:endParaRPr lang="en-US" altLang="en-US" sz="2000" b="0" dirty="0"/>
          </a:p>
        </p:txBody>
      </p:sp>
    </p:spTree>
    <p:extLst>
      <p:ext uri="{BB962C8B-B14F-4D97-AF65-F5344CB8AC3E}">
        <p14:creationId xmlns:p14="http://schemas.microsoft.com/office/powerpoint/2010/main" val="213363620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XU_ELEMENT" val="Element_SidebarBottomCenteredText"/>
</p:tagLst>
</file>

<file path=ppt/tags/tag2.xml><?xml version="1.0" encoding="utf-8"?>
<p:tagLst xmlns:a="http://schemas.openxmlformats.org/drawingml/2006/main" xmlns:r="http://schemas.openxmlformats.org/officeDocument/2006/relationships" xmlns:p="http://schemas.openxmlformats.org/presentationml/2006/main">
  <p:tag name="TXU_ELEMENT" val="Element_SidebarBottomCenteredText"/>
</p:tagLst>
</file>

<file path=ppt/tags/tag3.xml><?xml version="1.0" encoding="utf-8"?>
<p:tagLst xmlns:a="http://schemas.openxmlformats.org/drawingml/2006/main" xmlns:r="http://schemas.openxmlformats.org/officeDocument/2006/relationships" xmlns:p="http://schemas.openxmlformats.org/presentationml/2006/main">
  <p:tag name="TXU_ELEMENT" val="Element_SidebarBottomCenteredText"/>
</p:tagLst>
</file>

<file path=ppt/theme/theme1.xml><?xml version="1.0" encoding="utf-8"?>
<a:theme xmlns:a="http://schemas.openxmlformats.org/drawingml/2006/main" name="Default">
  <a:themeElements>
    <a:clrScheme name="Default 16">
      <a:dk1>
        <a:srgbClr val="000000"/>
      </a:dk1>
      <a:lt1>
        <a:srgbClr val="FFFFFF"/>
      </a:lt1>
      <a:dk2>
        <a:srgbClr val="006600"/>
      </a:dk2>
      <a:lt2>
        <a:srgbClr val="E5F2CE"/>
      </a:lt2>
      <a:accent1>
        <a:srgbClr val="87C16D"/>
      </a:accent1>
      <a:accent2>
        <a:srgbClr val="C2BE84"/>
      </a:accent2>
      <a:accent3>
        <a:srgbClr val="FFFFFF"/>
      </a:accent3>
      <a:accent4>
        <a:srgbClr val="000000"/>
      </a:accent4>
      <a:accent5>
        <a:srgbClr val="C3DDBA"/>
      </a:accent5>
      <a:accent6>
        <a:srgbClr val="B0AC77"/>
      </a:accent6>
      <a:hlink>
        <a:srgbClr val="6699FF"/>
      </a:hlink>
      <a:folHlink>
        <a:srgbClr val="666699"/>
      </a:folHlink>
    </a:clrScheme>
    <a:fontScheme name="Defaul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89803" dir="2700000" algn="ctr" rotWithShape="0">
                  <a:schemeClr val="bg2">
                    <a:alpha val="50000"/>
                  </a:schemeClr>
                </a:outerShdw>
              </a:effectLst>
            </a14:hiddenEffects>
          </a:ext>
        </a:extLst>
      </a:spPr>
      <a:bodyPr vert="horz" wrap="none" lIns="73152" tIns="0" rIns="45720" bIns="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89803" dir="2700000" algn="ctr" rotWithShape="0">
                  <a:schemeClr val="bg2">
                    <a:alpha val="50000"/>
                  </a:schemeClr>
                </a:outerShdw>
              </a:effectLst>
            </a14:hiddenEffects>
          </a:ext>
        </a:extLst>
      </a:spPr>
      <a:bodyPr vert="horz" wrap="none" lIns="73152" tIns="0" rIns="45720" bIns="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charset="0"/>
          </a:defRPr>
        </a:defPPr>
      </a:lstStyle>
    </a:lnDef>
  </a:objectDefaults>
  <a:extraClrSchemeLst>
    <a:extraClrScheme>
      <a:clrScheme name="Defaul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13">
        <a:dk1>
          <a:srgbClr val="000000"/>
        </a:dk1>
        <a:lt1>
          <a:srgbClr val="FFFFFF"/>
        </a:lt1>
        <a:dk2>
          <a:srgbClr val="002960"/>
        </a:dk2>
        <a:lt2>
          <a:srgbClr val="FFFFFF"/>
        </a:lt2>
        <a:accent1>
          <a:srgbClr val="C7E0FB"/>
        </a:accent1>
        <a:accent2>
          <a:srgbClr val="C7C293"/>
        </a:accent2>
        <a:accent3>
          <a:srgbClr val="FFFFFF"/>
        </a:accent3>
        <a:accent4>
          <a:srgbClr val="000000"/>
        </a:accent4>
        <a:accent5>
          <a:srgbClr val="E0EDFD"/>
        </a:accent5>
        <a:accent6>
          <a:srgbClr val="B4B085"/>
        </a:accent6>
        <a:hlink>
          <a:srgbClr val="50A2A0"/>
        </a:hlink>
        <a:folHlink>
          <a:srgbClr val="666699"/>
        </a:folHlink>
      </a:clrScheme>
      <a:clrMap bg1="lt1" tx1="dk1" bg2="lt2" tx2="dk2" accent1="accent1" accent2="accent2" accent3="accent3" accent4="accent4" accent5="accent5" accent6="accent6" hlink="hlink" folHlink="folHlink"/>
    </a:extraClrScheme>
    <a:extraClrScheme>
      <a:clrScheme name="Default 14">
        <a:dk1>
          <a:srgbClr val="000000"/>
        </a:dk1>
        <a:lt1>
          <a:srgbClr val="D2DAE2"/>
        </a:lt1>
        <a:dk2>
          <a:srgbClr val="003070"/>
        </a:dk2>
        <a:lt2>
          <a:srgbClr val="FFFFFF"/>
        </a:lt2>
        <a:accent1>
          <a:srgbClr val="8BBAFF"/>
        </a:accent1>
        <a:accent2>
          <a:srgbClr val="C7C293"/>
        </a:accent2>
        <a:accent3>
          <a:srgbClr val="E5EAEE"/>
        </a:accent3>
        <a:accent4>
          <a:srgbClr val="000000"/>
        </a:accent4>
        <a:accent5>
          <a:srgbClr val="C4D9FF"/>
        </a:accent5>
        <a:accent6>
          <a:srgbClr val="B4B085"/>
        </a:accent6>
        <a:hlink>
          <a:srgbClr val="008080"/>
        </a:hlink>
        <a:folHlink>
          <a:srgbClr val="666699"/>
        </a:folHlink>
      </a:clrScheme>
      <a:clrMap bg1="lt1" tx1="dk1" bg2="lt2" tx2="dk2" accent1="accent1" accent2="accent2" accent3="accent3" accent4="accent4" accent5="accent5" accent6="accent6" hlink="hlink" folHlink="folHlink"/>
    </a:extraClrScheme>
    <a:extraClrScheme>
      <a:clrScheme name="Default 15">
        <a:dk1>
          <a:srgbClr val="000000"/>
        </a:dk1>
        <a:lt1>
          <a:srgbClr val="D2DAE2"/>
        </a:lt1>
        <a:dk2>
          <a:srgbClr val="DCE2E8"/>
        </a:dk2>
        <a:lt2>
          <a:srgbClr val="FFFFFF"/>
        </a:lt2>
        <a:accent1>
          <a:srgbClr val="8BBAFF"/>
        </a:accent1>
        <a:accent2>
          <a:srgbClr val="C7C293"/>
        </a:accent2>
        <a:accent3>
          <a:srgbClr val="E5EAEE"/>
        </a:accent3>
        <a:accent4>
          <a:srgbClr val="000000"/>
        </a:accent4>
        <a:accent5>
          <a:srgbClr val="C4D9FF"/>
        </a:accent5>
        <a:accent6>
          <a:srgbClr val="B4B085"/>
        </a:accent6>
        <a:hlink>
          <a:srgbClr val="008080"/>
        </a:hlink>
        <a:folHlink>
          <a:srgbClr val="666699"/>
        </a:folHlink>
      </a:clrScheme>
      <a:clrMap bg1="lt1" tx1="dk1" bg2="lt2" tx2="dk2" accent1="accent1" accent2="accent2" accent3="accent3" accent4="accent4" accent5="accent5" accent6="accent6" hlink="hlink" folHlink="folHlink"/>
    </a:extraClrScheme>
    <a:extraClrScheme>
      <a:clrScheme name="Default 16">
        <a:dk1>
          <a:srgbClr val="000000"/>
        </a:dk1>
        <a:lt1>
          <a:srgbClr val="FFFFFF"/>
        </a:lt1>
        <a:dk2>
          <a:srgbClr val="006600"/>
        </a:dk2>
        <a:lt2>
          <a:srgbClr val="E5F2CE"/>
        </a:lt2>
        <a:accent1>
          <a:srgbClr val="87C16D"/>
        </a:accent1>
        <a:accent2>
          <a:srgbClr val="C2BE84"/>
        </a:accent2>
        <a:accent3>
          <a:srgbClr val="FFFFFF"/>
        </a:accent3>
        <a:accent4>
          <a:srgbClr val="000000"/>
        </a:accent4>
        <a:accent5>
          <a:srgbClr val="C3DDBA"/>
        </a:accent5>
        <a:accent6>
          <a:srgbClr val="B0AC77"/>
        </a:accent6>
        <a:hlink>
          <a:srgbClr val="6699FF"/>
        </a:hlink>
        <a:folHlink>
          <a:srgbClr val="6666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Plain subslide">
  <a:themeElements>
    <a:clrScheme name="Plain subslide 16">
      <a:dk1>
        <a:srgbClr val="000000"/>
      </a:dk1>
      <a:lt1>
        <a:srgbClr val="FFFFFF"/>
      </a:lt1>
      <a:dk2>
        <a:srgbClr val="006600"/>
      </a:dk2>
      <a:lt2>
        <a:srgbClr val="E5F2CE"/>
      </a:lt2>
      <a:accent1>
        <a:srgbClr val="87C16D"/>
      </a:accent1>
      <a:accent2>
        <a:srgbClr val="C2BE84"/>
      </a:accent2>
      <a:accent3>
        <a:srgbClr val="FFFFFF"/>
      </a:accent3>
      <a:accent4>
        <a:srgbClr val="000000"/>
      </a:accent4>
      <a:accent5>
        <a:srgbClr val="C3DDBA"/>
      </a:accent5>
      <a:accent6>
        <a:srgbClr val="B0AC77"/>
      </a:accent6>
      <a:hlink>
        <a:srgbClr val="6699FF"/>
      </a:hlink>
      <a:folHlink>
        <a:srgbClr val="666699"/>
      </a:folHlink>
    </a:clrScheme>
    <a:fontScheme name="Plain sub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89803" dir="2700000" algn="ctr" rotWithShape="0">
                  <a:schemeClr val="bg2">
                    <a:alpha val="50000"/>
                  </a:schemeClr>
                </a:outerShdw>
              </a:effectLst>
            </a14:hiddenEffects>
          </a:ext>
        </a:extLst>
      </a:spPr>
      <a:bodyPr vert="horz" wrap="none" lIns="73152" tIns="0" rIns="45720" bIns="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89803" dir="2700000" algn="ctr" rotWithShape="0">
                  <a:schemeClr val="bg2">
                    <a:alpha val="50000"/>
                  </a:schemeClr>
                </a:outerShdw>
              </a:effectLst>
            </a14:hiddenEffects>
          </a:ext>
        </a:extLst>
      </a:spPr>
      <a:bodyPr vert="horz" wrap="none" lIns="73152" tIns="0" rIns="45720" bIns="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charset="0"/>
          </a:defRPr>
        </a:defPPr>
      </a:lstStyle>
    </a:lnDef>
  </a:objectDefaults>
  <a:extraClrSchemeLst>
    <a:extraClrScheme>
      <a:clrScheme name="Plain sub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lain sub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lain sub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lain sub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lain sub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lain sub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lain sub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lain sub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lain sub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lain sub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lain sub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lain sub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Plain subslide 13">
        <a:dk1>
          <a:srgbClr val="000000"/>
        </a:dk1>
        <a:lt1>
          <a:srgbClr val="FFFFFF"/>
        </a:lt1>
        <a:dk2>
          <a:srgbClr val="002960"/>
        </a:dk2>
        <a:lt2>
          <a:srgbClr val="FFFFFF"/>
        </a:lt2>
        <a:accent1>
          <a:srgbClr val="C7E0FB"/>
        </a:accent1>
        <a:accent2>
          <a:srgbClr val="C7C293"/>
        </a:accent2>
        <a:accent3>
          <a:srgbClr val="FFFFFF"/>
        </a:accent3>
        <a:accent4>
          <a:srgbClr val="000000"/>
        </a:accent4>
        <a:accent5>
          <a:srgbClr val="E0EDFD"/>
        </a:accent5>
        <a:accent6>
          <a:srgbClr val="B4B085"/>
        </a:accent6>
        <a:hlink>
          <a:srgbClr val="50A2A0"/>
        </a:hlink>
        <a:folHlink>
          <a:srgbClr val="666699"/>
        </a:folHlink>
      </a:clrScheme>
      <a:clrMap bg1="lt1" tx1="dk1" bg2="lt2" tx2="dk2" accent1="accent1" accent2="accent2" accent3="accent3" accent4="accent4" accent5="accent5" accent6="accent6" hlink="hlink" folHlink="folHlink"/>
    </a:extraClrScheme>
    <a:extraClrScheme>
      <a:clrScheme name="Plain subslide 14">
        <a:dk1>
          <a:srgbClr val="000000"/>
        </a:dk1>
        <a:lt1>
          <a:srgbClr val="D2DAE2"/>
        </a:lt1>
        <a:dk2>
          <a:srgbClr val="003070"/>
        </a:dk2>
        <a:lt2>
          <a:srgbClr val="FFFFFF"/>
        </a:lt2>
        <a:accent1>
          <a:srgbClr val="8BBAFF"/>
        </a:accent1>
        <a:accent2>
          <a:srgbClr val="C7C293"/>
        </a:accent2>
        <a:accent3>
          <a:srgbClr val="E5EAEE"/>
        </a:accent3>
        <a:accent4>
          <a:srgbClr val="000000"/>
        </a:accent4>
        <a:accent5>
          <a:srgbClr val="C4D9FF"/>
        </a:accent5>
        <a:accent6>
          <a:srgbClr val="B4B085"/>
        </a:accent6>
        <a:hlink>
          <a:srgbClr val="008080"/>
        </a:hlink>
        <a:folHlink>
          <a:srgbClr val="666699"/>
        </a:folHlink>
      </a:clrScheme>
      <a:clrMap bg1="lt1" tx1="dk1" bg2="lt2" tx2="dk2" accent1="accent1" accent2="accent2" accent3="accent3" accent4="accent4" accent5="accent5" accent6="accent6" hlink="hlink" folHlink="folHlink"/>
    </a:extraClrScheme>
    <a:extraClrScheme>
      <a:clrScheme name="Plain subslide 15">
        <a:dk1>
          <a:srgbClr val="000000"/>
        </a:dk1>
        <a:lt1>
          <a:srgbClr val="D2DAE2"/>
        </a:lt1>
        <a:dk2>
          <a:srgbClr val="DCE2E8"/>
        </a:dk2>
        <a:lt2>
          <a:srgbClr val="FFFFFF"/>
        </a:lt2>
        <a:accent1>
          <a:srgbClr val="8BBAFF"/>
        </a:accent1>
        <a:accent2>
          <a:srgbClr val="C7C293"/>
        </a:accent2>
        <a:accent3>
          <a:srgbClr val="E5EAEE"/>
        </a:accent3>
        <a:accent4>
          <a:srgbClr val="000000"/>
        </a:accent4>
        <a:accent5>
          <a:srgbClr val="C4D9FF"/>
        </a:accent5>
        <a:accent6>
          <a:srgbClr val="B4B085"/>
        </a:accent6>
        <a:hlink>
          <a:srgbClr val="008080"/>
        </a:hlink>
        <a:folHlink>
          <a:srgbClr val="666699"/>
        </a:folHlink>
      </a:clrScheme>
      <a:clrMap bg1="lt1" tx1="dk1" bg2="lt2" tx2="dk2" accent1="accent1" accent2="accent2" accent3="accent3" accent4="accent4" accent5="accent5" accent6="accent6" hlink="hlink" folHlink="folHlink"/>
    </a:extraClrScheme>
    <a:extraClrScheme>
      <a:clrScheme name="Plain subslide 16">
        <a:dk1>
          <a:srgbClr val="000000"/>
        </a:dk1>
        <a:lt1>
          <a:srgbClr val="FFFFFF"/>
        </a:lt1>
        <a:dk2>
          <a:srgbClr val="006600"/>
        </a:dk2>
        <a:lt2>
          <a:srgbClr val="E5F2CE"/>
        </a:lt2>
        <a:accent1>
          <a:srgbClr val="87C16D"/>
        </a:accent1>
        <a:accent2>
          <a:srgbClr val="C2BE84"/>
        </a:accent2>
        <a:accent3>
          <a:srgbClr val="FFFFFF"/>
        </a:accent3>
        <a:accent4>
          <a:srgbClr val="000000"/>
        </a:accent4>
        <a:accent5>
          <a:srgbClr val="C3DDBA"/>
        </a:accent5>
        <a:accent6>
          <a:srgbClr val="B0AC77"/>
        </a:accent6>
        <a:hlink>
          <a:srgbClr val="6699FF"/>
        </a:hlink>
        <a:folHlink>
          <a:srgbClr val="666699"/>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46683</TotalTime>
  <Words>1253</Words>
  <Application>Microsoft Office PowerPoint</Application>
  <PresentationFormat>On-screen Show (4:3)</PresentationFormat>
  <Paragraphs>65</Paragraphs>
  <Slides>9</Slides>
  <Notes>6</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Default</vt:lpstr>
      <vt:lpstr>Plain subslide</vt:lpstr>
      <vt:lpstr>A Broad Review of August 13, 2015 and Similar Historical Situations  </vt:lpstr>
      <vt:lpstr>Issues Identified By ERCOT</vt:lpstr>
      <vt:lpstr>Issues Identified By ERCOT (cont.)</vt:lpstr>
      <vt:lpstr>Analysis performed by Luminant</vt:lpstr>
      <vt:lpstr>Review of Historical Data Where RRS = 2,300 MW</vt:lpstr>
      <vt:lpstr>Review of Historical Data Where RRS = 2,300 MW</vt:lpstr>
      <vt:lpstr>Review of Historical Data Where RRS = 2,800 MW</vt:lpstr>
      <vt:lpstr>Observations and Conclusions</vt:lpstr>
      <vt:lpstr>Observations and Conclusions (cont.)</vt:lpstr>
    </vt:vector>
  </TitlesOfParts>
  <Company>Luminant Energy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Broad Review of August 13, 2015 and Similar Historical Situations</dc:title>
  <dc:subject>ORDC</dc:subject>
  <dc:creator>Shannon Caraway</dc:creator>
  <cp:lastModifiedBy>Luminant</cp:lastModifiedBy>
  <cp:revision>531</cp:revision>
  <cp:lastPrinted>2016-01-21T23:51:53Z</cp:lastPrinted>
  <dcterms:modified xsi:type="dcterms:W3CDTF">2016-01-22T02:34:12Z</dcterms:modified>
</cp:coreProperties>
</file>