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  <p:sldMasterId id="2147483691" r:id="rId4"/>
    <p:sldMasterId id="2147483699" r:id="rId5"/>
    <p:sldMasterId id="2147483706" r:id="rId6"/>
    <p:sldMasterId id="2147483718" r:id="rId7"/>
    <p:sldMasterId id="2147483730" r:id="rId8"/>
    <p:sldMasterId id="2147483738" r:id="rId9"/>
    <p:sldMasterId id="2147483744" r:id="rId10"/>
  </p:sldMasterIdLst>
  <p:notesMasterIdLst>
    <p:notesMasterId r:id="rId34"/>
  </p:notesMasterIdLst>
  <p:sldIdLst>
    <p:sldId id="264" r:id="rId11"/>
    <p:sldId id="258" r:id="rId12"/>
    <p:sldId id="267" r:id="rId13"/>
    <p:sldId id="270" r:id="rId14"/>
    <p:sldId id="261" r:id="rId15"/>
    <p:sldId id="271" r:id="rId16"/>
    <p:sldId id="273" r:id="rId17"/>
    <p:sldId id="274" r:id="rId18"/>
    <p:sldId id="268" r:id="rId19"/>
    <p:sldId id="276" r:id="rId20"/>
    <p:sldId id="277" r:id="rId21"/>
    <p:sldId id="278" r:id="rId22"/>
    <p:sldId id="279" r:id="rId23"/>
    <p:sldId id="280" r:id="rId24"/>
    <p:sldId id="281" r:id="rId25"/>
    <p:sldId id="289" r:id="rId26"/>
    <p:sldId id="283" r:id="rId27"/>
    <p:sldId id="284" r:id="rId28"/>
    <p:sldId id="285" r:id="rId29"/>
    <p:sldId id="286" r:id="rId30"/>
    <p:sldId id="287" r:id="rId31"/>
    <p:sldId id="288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36" autoAdjust="0"/>
  </p:normalViewPr>
  <p:slideViewPr>
    <p:cSldViewPr>
      <p:cViewPr varScale="1">
        <p:scale>
          <a:sx n="89" d="100"/>
          <a:sy n="8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44746-429F-4F4B-946E-A4AFBE49B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4F5DD3-72F8-42DB-B0A3-3AB085AB5462}">
      <dgm:prSet phldrT="[Text]"/>
      <dgm:spPr/>
      <dgm:t>
        <a:bodyPr/>
        <a:lstStyle/>
        <a:p>
          <a:r>
            <a:rPr lang="en-US" b="1" dirty="0" smtClean="0"/>
            <a:t>1. </a:t>
          </a:r>
          <a:r>
            <a:rPr lang="en-US" dirty="0" smtClean="0"/>
            <a:t>Identification /Scope</a:t>
          </a:r>
          <a:endParaRPr lang="en-US" dirty="0"/>
        </a:p>
      </dgm:t>
    </dgm:pt>
    <dgm:pt modelId="{FB90B0A6-F86F-4D6C-8CD6-C68AC7656FB4}" type="parTrans" cxnId="{F92073AD-2B23-410B-A48F-06A83BF1D65D}">
      <dgm:prSet/>
      <dgm:spPr/>
      <dgm:t>
        <a:bodyPr/>
        <a:lstStyle/>
        <a:p>
          <a:endParaRPr lang="en-US"/>
        </a:p>
      </dgm:t>
    </dgm:pt>
    <dgm:pt modelId="{48AAC6A7-AC35-4E5D-AC66-032ABBB83D66}" type="sibTrans" cxnId="{F92073AD-2B23-410B-A48F-06A83BF1D65D}">
      <dgm:prSet/>
      <dgm:spPr/>
      <dgm:t>
        <a:bodyPr/>
        <a:lstStyle/>
        <a:p>
          <a:endParaRPr lang="en-US"/>
        </a:p>
      </dgm:t>
    </dgm:pt>
    <dgm:pt modelId="{A61A3508-D9FF-4667-94CF-1C3715B247E9}">
      <dgm:prSet phldrT="[Text]"/>
      <dgm:spPr/>
      <dgm:t>
        <a:bodyPr/>
        <a:lstStyle/>
        <a:p>
          <a:r>
            <a:rPr lang="en-US" b="1" dirty="0" smtClean="0"/>
            <a:t>2. </a:t>
          </a:r>
          <a:r>
            <a:rPr lang="en-US" dirty="0" smtClean="0"/>
            <a:t>NOMCR</a:t>
          </a:r>
          <a:endParaRPr lang="en-US" dirty="0"/>
        </a:p>
      </dgm:t>
    </dgm:pt>
    <dgm:pt modelId="{957932A7-CEF4-485F-BA0E-BCB3D66204D3}" type="parTrans" cxnId="{7CFCC878-8F3A-4F13-BF31-3221428D5E14}">
      <dgm:prSet/>
      <dgm:spPr/>
      <dgm:t>
        <a:bodyPr/>
        <a:lstStyle/>
        <a:p>
          <a:endParaRPr lang="en-US"/>
        </a:p>
      </dgm:t>
    </dgm:pt>
    <dgm:pt modelId="{69878ABE-3509-4F64-AEEB-D2AF58209871}" type="sibTrans" cxnId="{7CFCC878-8F3A-4F13-BF31-3221428D5E14}">
      <dgm:prSet/>
      <dgm:spPr/>
      <dgm:t>
        <a:bodyPr/>
        <a:lstStyle/>
        <a:p>
          <a:endParaRPr lang="en-US"/>
        </a:p>
      </dgm:t>
    </dgm:pt>
    <dgm:pt modelId="{ABD4C85D-1FB2-4800-9D1F-F77D9764F532}">
      <dgm:prSet phldrT="[Text]"/>
      <dgm:spPr/>
      <dgm:t>
        <a:bodyPr/>
        <a:lstStyle/>
        <a:p>
          <a:r>
            <a:rPr lang="en-US" b="1" dirty="0" smtClean="0"/>
            <a:t>3. </a:t>
          </a:r>
          <a:r>
            <a:rPr lang="en-US" dirty="0" smtClean="0"/>
            <a:t>Situational Awareness Tools</a:t>
          </a:r>
          <a:endParaRPr lang="en-US" dirty="0"/>
        </a:p>
      </dgm:t>
    </dgm:pt>
    <dgm:pt modelId="{29D73757-D24C-45DE-ACAE-662FA2510DC3}" type="parTrans" cxnId="{8C3D01E9-2EB1-4617-B6A3-715E73471D74}">
      <dgm:prSet/>
      <dgm:spPr/>
      <dgm:t>
        <a:bodyPr/>
        <a:lstStyle/>
        <a:p>
          <a:endParaRPr lang="en-US"/>
        </a:p>
      </dgm:t>
    </dgm:pt>
    <dgm:pt modelId="{67F69499-BC4D-4CB0-A009-2BAB945C7EF3}" type="sibTrans" cxnId="{8C3D01E9-2EB1-4617-B6A3-715E73471D74}">
      <dgm:prSet/>
      <dgm:spPr/>
      <dgm:t>
        <a:bodyPr/>
        <a:lstStyle/>
        <a:p>
          <a:endParaRPr lang="en-US"/>
        </a:p>
      </dgm:t>
    </dgm:pt>
    <dgm:pt modelId="{2EAA4FD9-AFB0-44BF-B90C-0ECAF7F11C80}">
      <dgm:prSet phldrT="[Text]"/>
      <dgm:spPr/>
      <dgm:t>
        <a:bodyPr/>
        <a:lstStyle/>
        <a:p>
          <a:r>
            <a:rPr lang="en-US" b="1" dirty="0" smtClean="0"/>
            <a:t>4. </a:t>
          </a:r>
          <a:r>
            <a:rPr lang="en-US" dirty="0" smtClean="0"/>
            <a:t>GTC Documentation</a:t>
          </a:r>
          <a:endParaRPr lang="en-US" dirty="0"/>
        </a:p>
      </dgm:t>
    </dgm:pt>
    <dgm:pt modelId="{8894B3B5-A4FF-4315-8AE0-BB11D7CEAFEB}" type="parTrans" cxnId="{7F309E9C-7594-409B-9225-4BF34241B647}">
      <dgm:prSet/>
      <dgm:spPr/>
      <dgm:t>
        <a:bodyPr/>
        <a:lstStyle/>
        <a:p>
          <a:endParaRPr lang="en-US"/>
        </a:p>
      </dgm:t>
    </dgm:pt>
    <dgm:pt modelId="{E62B9786-434B-49E4-85F3-11ABC6443C48}" type="sibTrans" cxnId="{7F309E9C-7594-409B-9225-4BF34241B647}">
      <dgm:prSet/>
      <dgm:spPr/>
      <dgm:t>
        <a:bodyPr/>
        <a:lstStyle/>
        <a:p>
          <a:endParaRPr lang="en-US"/>
        </a:p>
      </dgm:t>
    </dgm:pt>
    <dgm:pt modelId="{4D73F5CE-C594-4083-A293-C52A7A43EF27}">
      <dgm:prSet phldrT="[Text]"/>
      <dgm:spPr/>
      <dgm:t>
        <a:bodyPr/>
        <a:lstStyle/>
        <a:p>
          <a:r>
            <a:rPr lang="en-US" b="1" dirty="0" smtClean="0"/>
            <a:t>5. </a:t>
          </a:r>
          <a:r>
            <a:rPr lang="en-US" dirty="0" smtClean="0"/>
            <a:t>Market Notice/ Implementation</a:t>
          </a:r>
          <a:endParaRPr lang="en-US" dirty="0"/>
        </a:p>
      </dgm:t>
    </dgm:pt>
    <dgm:pt modelId="{4A21765C-6BB1-46C6-9482-1CF6248A6285}" type="parTrans" cxnId="{2F4C2550-E8A0-4C33-91A6-1B8C8F49FD51}">
      <dgm:prSet/>
      <dgm:spPr/>
      <dgm:t>
        <a:bodyPr/>
        <a:lstStyle/>
        <a:p>
          <a:endParaRPr lang="en-US"/>
        </a:p>
      </dgm:t>
    </dgm:pt>
    <dgm:pt modelId="{1B7026C1-907D-446D-AE87-6A8EAD7CAA18}" type="sibTrans" cxnId="{2F4C2550-E8A0-4C33-91A6-1B8C8F49FD51}">
      <dgm:prSet/>
      <dgm:spPr/>
      <dgm:t>
        <a:bodyPr/>
        <a:lstStyle/>
        <a:p>
          <a:endParaRPr lang="en-US"/>
        </a:p>
      </dgm:t>
    </dgm:pt>
    <dgm:pt modelId="{D057DF17-47A9-44FB-B1F0-D3B7A3E1F0D9}" type="pres">
      <dgm:prSet presAssocID="{83844746-429F-4F4B-946E-A4AFBE49BD09}" presName="Name0" presStyleCnt="0">
        <dgm:presLayoutVars>
          <dgm:dir/>
          <dgm:animLvl val="lvl"/>
          <dgm:resizeHandles val="exact"/>
        </dgm:presLayoutVars>
      </dgm:prSet>
      <dgm:spPr/>
    </dgm:pt>
    <dgm:pt modelId="{C0A84D5D-96A9-4256-820B-7F633F021CB6}" type="pres">
      <dgm:prSet presAssocID="{434F5DD3-72F8-42DB-B0A3-3AB085AB54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ABFB-B255-4E87-9B31-9C769C150739}" type="pres">
      <dgm:prSet presAssocID="{48AAC6A7-AC35-4E5D-AC66-032ABBB83D66}" presName="parTxOnlySpace" presStyleCnt="0"/>
      <dgm:spPr/>
    </dgm:pt>
    <dgm:pt modelId="{2B98D17E-476F-4F15-8420-7757438E29A0}" type="pres">
      <dgm:prSet presAssocID="{A61A3508-D9FF-4667-94CF-1C3715B247E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5373-E8A3-43F5-BA2A-63B5B824721A}" type="pres">
      <dgm:prSet presAssocID="{69878ABE-3509-4F64-AEEB-D2AF58209871}" presName="parTxOnlySpace" presStyleCnt="0"/>
      <dgm:spPr/>
    </dgm:pt>
    <dgm:pt modelId="{C0D44180-48C4-4F5D-AD2E-DBF71337A8F3}" type="pres">
      <dgm:prSet presAssocID="{ABD4C85D-1FB2-4800-9D1F-F77D9764F5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E951-C2A7-4476-9132-A1AA3B96E2A1}" type="pres">
      <dgm:prSet presAssocID="{67F69499-BC4D-4CB0-A009-2BAB945C7EF3}" presName="parTxOnlySpace" presStyleCnt="0"/>
      <dgm:spPr/>
    </dgm:pt>
    <dgm:pt modelId="{A513B381-6733-4ACF-AC56-E858F8273417}" type="pres">
      <dgm:prSet presAssocID="{2EAA4FD9-AFB0-44BF-B90C-0ECAF7F11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CF682-0096-4E7B-B2D9-495657E47AEA}" type="pres">
      <dgm:prSet presAssocID="{E62B9786-434B-49E4-85F3-11ABC6443C48}" presName="parTxOnlySpace" presStyleCnt="0"/>
      <dgm:spPr/>
    </dgm:pt>
    <dgm:pt modelId="{F1C2DB1C-1E87-4FFE-A83F-241238CBDBAB}" type="pres">
      <dgm:prSet presAssocID="{4D73F5CE-C594-4083-A293-C52A7A43EF2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D01E9-2EB1-4617-B6A3-715E73471D74}" srcId="{83844746-429F-4F4B-946E-A4AFBE49BD09}" destId="{ABD4C85D-1FB2-4800-9D1F-F77D9764F532}" srcOrd="2" destOrd="0" parTransId="{29D73757-D24C-45DE-ACAE-662FA2510DC3}" sibTransId="{67F69499-BC4D-4CB0-A009-2BAB945C7EF3}"/>
    <dgm:cxn modelId="{D9FD157A-6C46-45B4-A505-86A5A1EDFD44}" type="presOf" srcId="{434F5DD3-72F8-42DB-B0A3-3AB085AB5462}" destId="{C0A84D5D-96A9-4256-820B-7F633F021CB6}" srcOrd="0" destOrd="0" presId="urn:microsoft.com/office/officeart/2005/8/layout/chevron1"/>
    <dgm:cxn modelId="{7F309E9C-7594-409B-9225-4BF34241B647}" srcId="{83844746-429F-4F4B-946E-A4AFBE49BD09}" destId="{2EAA4FD9-AFB0-44BF-B90C-0ECAF7F11C80}" srcOrd="3" destOrd="0" parTransId="{8894B3B5-A4FF-4315-8AE0-BB11D7CEAFEB}" sibTransId="{E62B9786-434B-49E4-85F3-11ABC6443C48}"/>
    <dgm:cxn modelId="{81E678B9-C80E-4ED5-A43C-1948BAC7D428}" type="presOf" srcId="{2EAA4FD9-AFB0-44BF-B90C-0ECAF7F11C80}" destId="{A513B381-6733-4ACF-AC56-E858F8273417}" srcOrd="0" destOrd="0" presId="urn:microsoft.com/office/officeart/2005/8/layout/chevron1"/>
    <dgm:cxn modelId="{C13B13ED-A600-41D1-AB62-9706B5D6C43D}" type="presOf" srcId="{83844746-429F-4F4B-946E-A4AFBE49BD09}" destId="{D057DF17-47A9-44FB-B1F0-D3B7A3E1F0D9}" srcOrd="0" destOrd="0" presId="urn:microsoft.com/office/officeart/2005/8/layout/chevron1"/>
    <dgm:cxn modelId="{F92073AD-2B23-410B-A48F-06A83BF1D65D}" srcId="{83844746-429F-4F4B-946E-A4AFBE49BD09}" destId="{434F5DD3-72F8-42DB-B0A3-3AB085AB5462}" srcOrd="0" destOrd="0" parTransId="{FB90B0A6-F86F-4D6C-8CD6-C68AC7656FB4}" sibTransId="{48AAC6A7-AC35-4E5D-AC66-032ABBB83D66}"/>
    <dgm:cxn modelId="{2F4C2550-E8A0-4C33-91A6-1B8C8F49FD51}" srcId="{83844746-429F-4F4B-946E-A4AFBE49BD09}" destId="{4D73F5CE-C594-4083-A293-C52A7A43EF27}" srcOrd="4" destOrd="0" parTransId="{4A21765C-6BB1-46C6-9482-1CF6248A6285}" sibTransId="{1B7026C1-907D-446D-AE87-6A8EAD7CAA18}"/>
    <dgm:cxn modelId="{B69BEC7E-28C9-46DA-A823-921ACFA58512}" type="presOf" srcId="{4D73F5CE-C594-4083-A293-C52A7A43EF27}" destId="{F1C2DB1C-1E87-4FFE-A83F-241238CBDBAB}" srcOrd="0" destOrd="0" presId="urn:microsoft.com/office/officeart/2005/8/layout/chevron1"/>
    <dgm:cxn modelId="{11D15765-387A-40B7-9A08-B12F3C9B6E74}" type="presOf" srcId="{ABD4C85D-1FB2-4800-9D1F-F77D9764F532}" destId="{C0D44180-48C4-4F5D-AD2E-DBF71337A8F3}" srcOrd="0" destOrd="0" presId="urn:microsoft.com/office/officeart/2005/8/layout/chevron1"/>
    <dgm:cxn modelId="{7CFCC878-8F3A-4F13-BF31-3221428D5E14}" srcId="{83844746-429F-4F4B-946E-A4AFBE49BD09}" destId="{A61A3508-D9FF-4667-94CF-1C3715B247E9}" srcOrd="1" destOrd="0" parTransId="{957932A7-CEF4-485F-BA0E-BCB3D66204D3}" sibTransId="{69878ABE-3509-4F64-AEEB-D2AF58209871}"/>
    <dgm:cxn modelId="{D9FF41F0-101C-4FD9-BF39-287F37322F7C}" type="presOf" srcId="{A61A3508-D9FF-4667-94CF-1C3715B247E9}" destId="{2B98D17E-476F-4F15-8420-7757438E29A0}" srcOrd="0" destOrd="0" presId="urn:microsoft.com/office/officeart/2005/8/layout/chevron1"/>
    <dgm:cxn modelId="{4FFD9EDD-2833-4A84-86D1-54CEBD878597}" type="presParOf" srcId="{D057DF17-47A9-44FB-B1F0-D3B7A3E1F0D9}" destId="{C0A84D5D-96A9-4256-820B-7F633F021CB6}" srcOrd="0" destOrd="0" presId="urn:microsoft.com/office/officeart/2005/8/layout/chevron1"/>
    <dgm:cxn modelId="{FDBD31C8-297C-4CF7-BB34-CC849DFC49DE}" type="presParOf" srcId="{D057DF17-47A9-44FB-B1F0-D3B7A3E1F0D9}" destId="{6409ABFB-B255-4E87-9B31-9C769C150739}" srcOrd="1" destOrd="0" presId="urn:microsoft.com/office/officeart/2005/8/layout/chevron1"/>
    <dgm:cxn modelId="{6CCACB9A-6750-4710-AA61-FE0AB50F08FB}" type="presParOf" srcId="{D057DF17-47A9-44FB-B1F0-D3B7A3E1F0D9}" destId="{2B98D17E-476F-4F15-8420-7757438E29A0}" srcOrd="2" destOrd="0" presId="urn:microsoft.com/office/officeart/2005/8/layout/chevron1"/>
    <dgm:cxn modelId="{0465C664-4546-489B-B255-CF1D6445B36C}" type="presParOf" srcId="{D057DF17-47A9-44FB-B1F0-D3B7A3E1F0D9}" destId="{F9785373-E8A3-43F5-BA2A-63B5B824721A}" srcOrd="3" destOrd="0" presId="urn:microsoft.com/office/officeart/2005/8/layout/chevron1"/>
    <dgm:cxn modelId="{4E33F8AA-7F6B-425F-985F-EFE29C50D5D9}" type="presParOf" srcId="{D057DF17-47A9-44FB-B1F0-D3B7A3E1F0D9}" destId="{C0D44180-48C4-4F5D-AD2E-DBF71337A8F3}" srcOrd="4" destOrd="0" presId="urn:microsoft.com/office/officeart/2005/8/layout/chevron1"/>
    <dgm:cxn modelId="{680F6EB3-E104-444A-BCFD-DAFB5672F79D}" type="presParOf" srcId="{D057DF17-47A9-44FB-B1F0-D3B7A3E1F0D9}" destId="{FEBAE951-C2A7-4476-9132-A1AA3B96E2A1}" srcOrd="5" destOrd="0" presId="urn:microsoft.com/office/officeart/2005/8/layout/chevron1"/>
    <dgm:cxn modelId="{AE1F7ED9-C30C-4F35-BC57-C98219FA864D}" type="presParOf" srcId="{D057DF17-47A9-44FB-B1F0-D3B7A3E1F0D9}" destId="{A513B381-6733-4ACF-AC56-E858F8273417}" srcOrd="6" destOrd="0" presId="urn:microsoft.com/office/officeart/2005/8/layout/chevron1"/>
    <dgm:cxn modelId="{A8414E92-91BB-4BEE-97FA-57DC6B95C16B}" type="presParOf" srcId="{D057DF17-47A9-44FB-B1F0-D3B7A3E1F0D9}" destId="{8D2CF682-0096-4E7B-B2D9-495657E47AEA}" srcOrd="7" destOrd="0" presId="urn:microsoft.com/office/officeart/2005/8/layout/chevron1"/>
    <dgm:cxn modelId="{E872FAB3-5856-4392-B882-31376C34DEB9}" type="presParOf" srcId="{D057DF17-47A9-44FB-B1F0-D3B7A3E1F0D9}" destId="{F1C2DB1C-1E87-4FFE-A83F-241238CBDB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44746-429F-4F4B-946E-A4AFBE49B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4F5DD3-72F8-42DB-B0A3-3AB085AB5462}">
      <dgm:prSet phldrT="[Text]"/>
      <dgm:spPr/>
      <dgm:t>
        <a:bodyPr/>
        <a:lstStyle/>
        <a:p>
          <a:r>
            <a:rPr lang="en-US" b="1" dirty="0" smtClean="0"/>
            <a:t>1. </a:t>
          </a:r>
          <a:r>
            <a:rPr lang="en-US" dirty="0" smtClean="0"/>
            <a:t>Identification /Scope</a:t>
          </a:r>
          <a:endParaRPr lang="en-US" dirty="0"/>
        </a:p>
      </dgm:t>
    </dgm:pt>
    <dgm:pt modelId="{FB90B0A6-F86F-4D6C-8CD6-C68AC7656FB4}" type="parTrans" cxnId="{F92073AD-2B23-410B-A48F-06A83BF1D65D}">
      <dgm:prSet/>
      <dgm:spPr/>
      <dgm:t>
        <a:bodyPr/>
        <a:lstStyle/>
        <a:p>
          <a:endParaRPr lang="en-US"/>
        </a:p>
      </dgm:t>
    </dgm:pt>
    <dgm:pt modelId="{48AAC6A7-AC35-4E5D-AC66-032ABBB83D66}" type="sibTrans" cxnId="{F92073AD-2B23-410B-A48F-06A83BF1D65D}">
      <dgm:prSet/>
      <dgm:spPr/>
      <dgm:t>
        <a:bodyPr/>
        <a:lstStyle/>
        <a:p>
          <a:endParaRPr lang="en-US"/>
        </a:p>
      </dgm:t>
    </dgm:pt>
    <dgm:pt modelId="{A61A3508-D9FF-4667-94CF-1C3715B247E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2. </a:t>
          </a:r>
          <a:r>
            <a:rPr lang="en-US" dirty="0" smtClean="0"/>
            <a:t>NOMCR</a:t>
          </a:r>
          <a:endParaRPr lang="en-US" dirty="0"/>
        </a:p>
      </dgm:t>
    </dgm:pt>
    <dgm:pt modelId="{957932A7-CEF4-485F-BA0E-BCB3D66204D3}" type="parTrans" cxnId="{7CFCC878-8F3A-4F13-BF31-3221428D5E14}">
      <dgm:prSet/>
      <dgm:spPr/>
      <dgm:t>
        <a:bodyPr/>
        <a:lstStyle/>
        <a:p>
          <a:endParaRPr lang="en-US"/>
        </a:p>
      </dgm:t>
    </dgm:pt>
    <dgm:pt modelId="{69878ABE-3509-4F64-AEEB-D2AF58209871}" type="sibTrans" cxnId="{7CFCC878-8F3A-4F13-BF31-3221428D5E14}">
      <dgm:prSet/>
      <dgm:spPr/>
      <dgm:t>
        <a:bodyPr/>
        <a:lstStyle/>
        <a:p>
          <a:endParaRPr lang="en-US"/>
        </a:p>
      </dgm:t>
    </dgm:pt>
    <dgm:pt modelId="{ABD4C85D-1FB2-4800-9D1F-F77D9764F53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3. </a:t>
          </a:r>
          <a:r>
            <a:rPr lang="en-US" dirty="0" smtClean="0"/>
            <a:t>Situational Awareness Tools</a:t>
          </a:r>
          <a:endParaRPr lang="en-US" dirty="0"/>
        </a:p>
      </dgm:t>
    </dgm:pt>
    <dgm:pt modelId="{29D73757-D24C-45DE-ACAE-662FA2510DC3}" type="parTrans" cxnId="{8C3D01E9-2EB1-4617-B6A3-715E73471D74}">
      <dgm:prSet/>
      <dgm:spPr/>
      <dgm:t>
        <a:bodyPr/>
        <a:lstStyle/>
        <a:p>
          <a:endParaRPr lang="en-US"/>
        </a:p>
      </dgm:t>
    </dgm:pt>
    <dgm:pt modelId="{67F69499-BC4D-4CB0-A009-2BAB945C7EF3}" type="sibTrans" cxnId="{8C3D01E9-2EB1-4617-B6A3-715E73471D74}">
      <dgm:prSet/>
      <dgm:spPr/>
      <dgm:t>
        <a:bodyPr/>
        <a:lstStyle/>
        <a:p>
          <a:endParaRPr lang="en-US"/>
        </a:p>
      </dgm:t>
    </dgm:pt>
    <dgm:pt modelId="{2EAA4FD9-AFB0-44BF-B90C-0ECAF7F11C8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4. </a:t>
          </a:r>
          <a:r>
            <a:rPr lang="en-US" dirty="0" smtClean="0"/>
            <a:t>GTC Documentation</a:t>
          </a:r>
          <a:endParaRPr lang="en-US" dirty="0"/>
        </a:p>
      </dgm:t>
    </dgm:pt>
    <dgm:pt modelId="{8894B3B5-A4FF-4315-8AE0-BB11D7CEAFEB}" type="parTrans" cxnId="{7F309E9C-7594-409B-9225-4BF34241B647}">
      <dgm:prSet/>
      <dgm:spPr/>
      <dgm:t>
        <a:bodyPr/>
        <a:lstStyle/>
        <a:p>
          <a:endParaRPr lang="en-US"/>
        </a:p>
      </dgm:t>
    </dgm:pt>
    <dgm:pt modelId="{E62B9786-434B-49E4-85F3-11ABC6443C48}" type="sibTrans" cxnId="{7F309E9C-7594-409B-9225-4BF34241B647}">
      <dgm:prSet/>
      <dgm:spPr/>
      <dgm:t>
        <a:bodyPr/>
        <a:lstStyle/>
        <a:p>
          <a:endParaRPr lang="en-US"/>
        </a:p>
      </dgm:t>
    </dgm:pt>
    <dgm:pt modelId="{4D73F5CE-C594-4083-A293-C52A7A43EF2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5. </a:t>
          </a:r>
          <a:r>
            <a:rPr lang="en-US" dirty="0" smtClean="0"/>
            <a:t>Market Notice/ Implementation</a:t>
          </a:r>
          <a:endParaRPr lang="en-US" dirty="0"/>
        </a:p>
      </dgm:t>
    </dgm:pt>
    <dgm:pt modelId="{4A21765C-6BB1-46C6-9482-1CF6248A6285}" type="parTrans" cxnId="{2F4C2550-E8A0-4C33-91A6-1B8C8F49FD51}">
      <dgm:prSet/>
      <dgm:spPr/>
      <dgm:t>
        <a:bodyPr/>
        <a:lstStyle/>
        <a:p>
          <a:endParaRPr lang="en-US"/>
        </a:p>
      </dgm:t>
    </dgm:pt>
    <dgm:pt modelId="{1B7026C1-907D-446D-AE87-6A8EAD7CAA18}" type="sibTrans" cxnId="{2F4C2550-E8A0-4C33-91A6-1B8C8F49FD51}">
      <dgm:prSet/>
      <dgm:spPr/>
      <dgm:t>
        <a:bodyPr/>
        <a:lstStyle/>
        <a:p>
          <a:endParaRPr lang="en-US"/>
        </a:p>
      </dgm:t>
    </dgm:pt>
    <dgm:pt modelId="{D057DF17-47A9-44FB-B1F0-D3B7A3E1F0D9}" type="pres">
      <dgm:prSet presAssocID="{83844746-429F-4F4B-946E-A4AFBE49BD09}" presName="Name0" presStyleCnt="0">
        <dgm:presLayoutVars>
          <dgm:dir/>
          <dgm:animLvl val="lvl"/>
          <dgm:resizeHandles val="exact"/>
        </dgm:presLayoutVars>
      </dgm:prSet>
      <dgm:spPr/>
    </dgm:pt>
    <dgm:pt modelId="{C0A84D5D-96A9-4256-820B-7F633F021CB6}" type="pres">
      <dgm:prSet presAssocID="{434F5DD3-72F8-42DB-B0A3-3AB085AB54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ABFB-B255-4E87-9B31-9C769C150739}" type="pres">
      <dgm:prSet presAssocID="{48AAC6A7-AC35-4E5D-AC66-032ABBB83D66}" presName="parTxOnlySpace" presStyleCnt="0"/>
      <dgm:spPr/>
    </dgm:pt>
    <dgm:pt modelId="{2B98D17E-476F-4F15-8420-7757438E29A0}" type="pres">
      <dgm:prSet presAssocID="{A61A3508-D9FF-4667-94CF-1C3715B247E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5373-E8A3-43F5-BA2A-63B5B824721A}" type="pres">
      <dgm:prSet presAssocID="{69878ABE-3509-4F64-AEEB-D2AF58209871}" presName="parTxOnlySpace" presStyleCnt="0"/>
      <dgm:spPr/>
    </dgm:pt>
    <dgm:pt modelId="{C0D44180-48C4-4F5D-AD2E-DBF71337A8F3}" type="pres">
      <dgm:prSet presAssocID="{ABD4C85D-1FB2-4800-9D1F-F77D9764F5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E951-C2A7-4476-9132-A1AA3B96E2A1}" type="pres">
      <dgm:prSet presAssocID="{67F69499-BC4D-4CB0-A009-2BAB945C7EF3}" presName="parTxOnlySpace" presStyleCnt="0"/>
      <dgm:spPr/>
    </dgm:pt>
    <dgm:pt modelId="{A513B381-6733-4ACF-AC56-E858F8273417}" type="pres">
      <dgm:prSet presAssocID="{2EAA4FD9-AFB0-44BF-B90C-0ECAF7F11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CF682-0096-4E7B-B2D9-495657E47AEA}" type="pres">
      <dgm:prSet presAssocID="{E62B9786-434B-49E4-85F3-11ABC6443C48}" presName="parTxOnlySpace" presStyleCnt="0"/>
      <dgm:spPr/>
    </dgm:pt>
    <dgm:pt modelId="{F1C2DB1C-1E87-4FFE-A83F-241238CBDBAB}" type="pres">
      <dgm:prSet presAssocID="{4D73F5CE-C594-4083-A293-C52A7A43EF2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D01E9-2EB1-4617-B6A3-715E73471D74}" srcId="{83844746-429F-4F4B-946E-A4AFBE49BD09}" destId="{ABD4C85D-1FB2-4800-9D1F-F77D9764F532}" srcOrd="2" destOrd="0" parTransId="{29D73757-D24C-45DE-ACAE-662FA2510DC3}" sibTransId="{67F69499-BC4D-4CB0-A009-2BAB945C7EF3}"/>
    <dgm:cxn modelId="{7F309E9C-7594-409B-9225-4BF34241B647}" srcId="{83844746-429F-4F4B-946E-A4AFBE49BD09}" destId="{2EAA4FD9-AFB0-44BF-B90C-0ECAF7F11C80}" srcOrd="3" destOrd="0" parTransId="{8894B3B5-A4FF-4315-8AE0-BB11D7CEAFEB}" sibTransId="{E62B9786-434B-49E4-85F3-11ABC6443C48}"/>
    <dgm:cxn modelId="{910F679B-D83D-4405-832B-6B2FDF3275B0}" type="presOf" srcId="{A61A3508-D9FF-4667-94CF-1C3715B247E9}" destId="{2B98D17E-476F-4F15-8420-7757438E29A0}" srcOrd="0" destOrd="0" presId="urn:microsoft.com/office/officeart/2005/8/layout/chevron1"/>
    <dgm:cxn modelId="{622BE156-806C-45D5-815B-7987B0E3D793}" type="presOf" srcId="{ABD4C85D-1FB2-4800-9D1F-F77D9764F532}" destId="{C0D44180-48C4-4F5D-AD2E-DBF71337A8F3}" srcOrd="0" destOrd="0" presId="urn:microsoft.com/office/officeart/2005/8/layout/chevron1"/>
    <dgm:cxn modelId="{F92073AD-2B23-410B-A48F-06A83BF1D65D}" srcId="{83844746-429F-4F4B-946E-A4AFBE49BD09}" destId="{434F5DD3-72F8-42DB-B0A3-3AB085AB5462}" srcOrd="0" destOrd="0" parTransId="{FB90B0A6-F86F-4D6C-8CD6-C68AC7656FB4}" sibTransId="{48AAC6A7-AC35-4E5D-AC66-032ABBB83D66}"/>
    <dgm:cxn modelId="{2F4C2550-E8A0-4C33-91A6-1B8C8F49FD51}" srcId="{83844746-429F-4F4B-946E-A4AFBE49BD09}" destId="{4D73F5CE-C594-4083-A293-C52A7A43EF27}" srcOrd="4" destOrd="0" parTransId="{4A21765C-6BB1-46C6-9482-1CF6248A6285}" sibTransId="{1B7026C1-907D-446D-AE87-6A8EAD7CAA18}"/>
    <dgm:cxn modelId="{760BC39D-ED08-40E4-8E9B-07EB224BBE24}" type="presOf" srcId="{434F5DD3-72F8-42DB-B0A3-3AB085AB5462}" destId="{C0A84D5D-96A9-4256-820B-7F633F021CB6}" srcOrd="0" destOrd="0" presId="urn:microsoft.com/office/officeart/2005/8/layout/chevron1"/>
    <dgm:cxn modelId="{A6A800A9-EC9F-4E82-8B70-8169A86B89EF}" type="presOf" srcId="{83844746-429F-4F4B-946E-A4AFBE49BD09}" destId="{D057DF17-47A9-44FB-B1F0-D3B7A3E1F0D9}" srcOrd="0" destOrd="0" presId="urn:microsoft.com/office/officeart/2005/8/layout/chevron1"/>
    <dgm:cxn modelId="{4E3CCA2F-0DA8-4D16-ADAC-C662D7526A05}" type="presOf" srcId="{4D73F5CE-C594-4083-A293-C52A7A43EF27}" destId="{F1C2DB1C-1E87-4FFE-A83F-241238CBDBAB}" srcOrd="0" destOrd="0" presId="urn:microsoft.com/office/officeart/2005/8/layout/chevron1"/>
    <dgm:cxn modelId="{7CFCC878-8F3A-4F13-BF31-3221428D5E14}" srcId="{83844746-429F-4F4B-946E-A4AFBE49BD09}" destId="{A61A3508-D9FF-4667-94CF-1C3715B247E9}" srcOrd="1" destOrd="0" parTransId="{957932A7-CEF4-485F-BA0E-BCB3D66204D3}" sibTransId="{69878ABE-3509-4F64-AEEB-D2AF58209871}"/>
    <dgm:cxn modelId="{ADC7BDBB-8185-4CE7-91CD-67E43B04E02C}" type="presOf" srcId="{2EAA4FD9-AFB0-44BF-B90C-0ECAF7F11C80}" destId="{A513B381-6733-4ACF-AC56-E858F8273417}" srcOrd="0" destOrd="0" presId="urn:microsoft.com/office/officeart/2005/8/layout/chevron1"/>
    <dgm:cxn modelId="{2F0CE577-801F-4180-A67D-5CCC6B9A2FCD}" type="presParOf" srcId="{D057DF17-47A9-44FB-B1F0-D3B7A3E1F0D9}" destId="{C0A84D5D-96A9-4256-820B-7F633F021CB6}" srcOrd="0" destOrd="0" presId="urn:microsoft.com/office/officeart/2005/8/layout/chevron1"/>
    <dgm:cxn modelId="{35F2E50B-469A-4CB6-8DEA-5E3AC5E6F1DB}" type="presParOf" srcId="{D057DF17-47A9-44FB-B1F0-D3B7A3E1F0D9}" destId="{6409ABFB-B255-4E87-9B31-9C769C150739}" srcOrd="1" destOrd="0" presId="urn:microsoft.com/office/officeart/2005/8/layout/chevron1"/>
    <dgm:cxn modelId="{F7BBE4F7-D35E-4730-9D10-E76A380A8A0C}" type="presParOf" srcId="{D057DF17-47A9-44FB-B1F0-D3B7A3E1F0D9}" destId="{2B98D17E-476F-4F15-8420-7757438E29A0}" srcOrd="2" destOrd="0" presId="urn:microsoft.com/office/officeart/2005/8/layout/chevron1"/>
    <dgm:cxn modelId="{2D841E89-B39F-4654-AF70-123DD2B8A7DE}" type="presParOf" srcId="{D057DF17-47A9-44FB-B1F0-D3B7A3E1F0D9}" destId="{F9785373-E8A3-43F5-BA2A-63B5B824721A}" srcOrd="3" destOrd="0" presId="urn:microsoft.com/office/officeart/2005/8/layout/chevron1"/>
    <dgm:cxn modelId="{9A4F723A-7676-4AB1-84C5-3097FE007AD3}" type="presParOf" srcId="{D057DF17-47A9-44FB-B1F0-D3B7A3E1F0D9}" destId="{C0D44180-48C4-4F5D-AD2E-DBF71337A8F3}" srcOrd="4" destOrd="0" presId="urn:microsoft.com/office/officeart/2005/8/layout/chevron1"/>
    <dgm:cxn modelId="{C5F13AA4-928A-4ED0-8372-9BBF6A98C104}" type="presParOf" srcId="{D057DF17-47A9-44FB-B1F0-D3B7A3E1F0D9}" destId="{FEBAE951-C2A7-4476-9132-A1AA3B96E2A1}" srcOrd="5" destOrd="0" presId="urn:microsoft.com/office/officeart/2005/8/layout/chevron1"/>
    <dgm:cxn modelId="{11ED426C-B564-4E89-97A5-0061382DC242}" type="presParOf" srcId="{D057DF17-47A9-44FB-B1F0-D3B7A3E1F0D9}" destId="{A513B381-6733-4ACF-AC56-E858F8273417}" srcOrd="6" destOrd="0" presId="urn:microsoft.com/office/officeart/2005/8/layout/chevron1"/>
    <dgm:cxn modelId="{C05D7AC7-8F1E-4278-BB2B-E2A92C71716A}" type="presParOf" srcId="{D057DF17-47A9-44FB-B1F0-D3B7A3E1F0D9}" destId="{8D2CF682-0096-4E7B-B2D9-495657E47AEA}" srcOrd="7" destOrd="0" presId="urn:microsoft.com/office/officeart/2005/8/layout/chevron1"/>
    <dgm:cxn modelId="{FEC5F189-1AD4-4508-BDC7-970E8DE4BBA9}" type="presParOf" srcId="{D057DF17-47A9-44FB-B1F0-D3B7A3E1F0D9}" destId="{F1C2DB1C-1E87-4FFE-A83F-241238CBDB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844746-429F-4F4B-946E-A4AFBE49B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4F5DD3-72F8-42DB-B0A3-3AB085AB546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1. </a:t>
          </a:r>
          <a:r>
            <a:rPr lang="en-US" dirty="0" smtClean="0"/>
            <a:t>Identification /Scope</a:t>
          </a:r>
          <a:endParaRPr lang="en-US" dirty="0"/>
        </a:p>
      </dgm:t>
    </dgm:pt>
    <dgm:pt modelId="{FB90B0A6-F86F-4D6C-8CD6-C68AC7656FB4}" type="parTrans" cxnId="{F92073AD-2B23-410B-A48F-06A83BF1D65D}">
      <dgm:prSet/>
      <dgm:spPr/>
      <dgm:t>
        <a:bodyPr/>
        <a:lstStyle/>
        <a:p>
          <a:endParaRPr lang="en-US"/>
        </a:p>
      </dgm:t>
    </dgm:pt>
    <dgm:pt modelId="{48AAC6A7-AC35-4E5D-AC66-032ABBB83D66}" type="sibTrans" cxnId="{F92073AD-2B23-410B-A48F-06A83BF1D65D}">
      <dgm:prSet/>
      <dgm:spPr/>
      <dgm:t>
        <a:bodyPr/>
        <a:lstStyle/>
        <a:p>
          <a:endParaRPr lang="en-US"/>
        </a:p>
      </dgm:t>
    </dgm:pt>
    <dgm:pt modelId="{A61A3508-D9FF-4667-94CF-1C3715B247E9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2. </a:t>
          </a:r>
          <a:r>
            <a:rPr lang="en-US" dirty="0" smtClean="0"/>
            <a:t>NOMCR</a:t>
          </a:r>
          <a:endParaRPr lang="en-US" dirty="0"/>
        </a:p>
      </dgm:t>
    </dgm:pt>
    <dgm:pt modelId="{957932A7-CEF4-485F-BA0E-BCB3D66204D3}" type="parTrans" cxnId="{7CFCC878-8F3A-4F13-BF31-3221428D5E14}">
      <dgm:prSet/>
      <dgm:spPr/>
      <dgm:t>
        <a:bodyPr/>
        <a:lstStyle/>
        <a:p>
          <a:endParaRPr lang="en-US"/>
        </a:p>
      </dgm:t>
    </dgm:pt>
    <dgm:pt modelId="{69878ABE-3509-4F64-AEEB-D2AF58209871}" type="sibTrans" cxnId="{7CFCC878-8F3A-4F13-BF31-3221428D5E14}">
      <dgm:prSet/>
      <dgm:spPr/>
      <dgm:t>
        <a:bodyPr/>
        <a:lstStyle/>
        <a:p>
          <a:endParaRPr lang="en-US"/>
        </a:p>
      </dgm:t>
    </dgm:pt>
    <dgm:pt modelId="{ABD4C85D-1FB2-4800-9D1F-F77D9764F53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3. </a:t>
          </a:r>
          <a:r>
            <a:rPr lang="en-US" dirty="0" smtClean="0"/>
            <a:t>Situational Awareness Tools</a:t>
          </a:r>
          <a:endParaRPr lang="en-US" dirty="0"/>
        </a:p>
      </dgm:t>
    </dgm:pt>
    <dgm:pt modelId="{29D73757-D24C-45DE-ACAE-662FA2510DC3}" type="parTrans" cxnId="{8C3D01E9-2EB1-4617-B6A3-715E73471D74}">
      <dgm:prSet/>
      <dgm:spPr/>
      <dgm:t>
        <a:bodyPr/>
        <a:lstStyle/>
        <a:p>
          <a:endParaRPr lang="en-US"/>
        </a:p>
      </dgm:t>
    </dgm:pt>
    <dgm:pt modelId="{67F69499-BC4D-4CB0-A009-2BAB945C7EF3}" type="sibTrans" cxnId="{8C3D01E9-2EB1-4617-B6A3-715E73471D74}">
      <dgm:prSet/>
      <dgm:spPr/>
      <dgm:t>
        <a:bodyPr/>
        <a:lstStyle/>
        <a:p>
          <a:endParaRPr lang="en-US"/>
        </a:p>
      </dgm:t>
    </dgm:pt>
    <dgm:pt modelId="{2EAA4FD9-AFB0-44BF-B90C-0ECAF7F11C8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4. </a:t>
          </a:r>
          <a:r>
            <a:rPr lang="en-US" dirty="0" smtClean="0"/>
            <a:t>GTC Documentation</a:t>
          </a:r>
          <a:endParaRPr lang="en-US" dirty="0"/>
        </a:p>
      </dgm:t>
    </dgm:pt>
    <dgm:pt modelId="{8894B3B5-A4FF-4315-8AE0-BB11D7CEAFEB}" type="parTrans" cxnId="{7F309E9C-7594-409B-9225-4BF34241B647}">
      <dgm:prSet/>
      <dgm:spPr/>
      <dgm:t>
        <a:bodyPr/>
        <a:lstStyle/>
        <a:p>
          <a:endParaRPr lang="en-US"/>
        </a:p>
      </dgm:t>
    </dgm:pt>
    <dgm:pt modelId="{E62B9786-434B-49E4-85F3-11ABC6443C48}" type="sibTrans" cxnId="{7F309E9C-7594-409B-9225-4BF34241B647}">
      <dgm:prSet/>
      <dgm:spPr/>
      <dgm:t>
        <a:bodyPr/>
        <a:lstStyle/>
        <a:p>
          <a:endParaRPr lang="en-US"/>
        </a:p>
      </dgm:t>
    </dgm:pt>
    <dgm:pt modelId="{4D73F5CE-C594-4083-A293-C52A7A43EF2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5. </a:t>
          </a:r>
          <a:r>
            <a:rPr lang="en-US" dirty="0" smtClean="0"/>
            <a:t>Market Notice/ Implementation</a:t>
          </a:r>
          <a:endParaRPr lang="en-US" dirty="0"/>
        </a:p>
      </dgm:t>
    </dgm:pt>
    <dgm:pt modelId="{4A21765C-6BB1-46C6-9482-1CF6248A6285}" type="parTrans" cxnId="{2F4C2550-E8A0-4C33-91A6-1B8C8F49FD51}">
      <dgm:prSet/>
      <dgm:spPr/>
      <dgm:t>
        <a:bodyPr/>
        <a:lstStyle/>
        <a:p>
          <a:endParaRPr lang="en-US"/>
        </a:p>
      </dgm:t>
    </dgm:pt>
    <dgm:pt modelId="{1B7026C1-907D-446D-AE87-6A8EAD7CAA18}" type="sibTrans" cxnId="{2F4C2550-E8A0-4C33-91A6-1B8C8F49FD51}">
      <dgm:prSet/>
      <dgm:spPr/>
      <dgm:t>
        <a:bodyPr/>
        <a:lstStyle/>
        <a:p>
          <a:endParaRPr lang="en-US"/>
        </a:p>
      </dgm:t>
    </dgm:pt>
    <dgm:pt modelId="{D057DF17-47A9-44FB-B1F0-D3B7A3E1F0D9}" type="pres">
      <dgm:prSet presAssocID="{83844746-429F-4F4B-946E-A4AFBE49BD09}" presName="Name0" presStyleCnt="0">
        <dgm:presLayoutVars>
          <dgm:dir/>
          <dgm:animLvl val="lvl"/>
          <dgm:resizeHandles val="exact"/>
        </dgm:presLayoutVars>
      </dgm:prSet>
      <dgm:spPr/>
    </dgm:pt>
    <dgm:pt modelId="{C0A84D5D-96A9-4256-820B-7F633F021CB6}" type="pres">
      <dgm:prSet presAssocID="{434F5DD3-72F8-42DB-B0A3-3AB085AB54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ABFB-B255-4E87-9B31-9C769C150739}" type="pres">
      <dgm:prSet presAssocID="{48AAC6A7-AC35-4E5D-AC66-032ABBB83D66}" presName="parTxOnlySpace" presStyleCnt="0"/>
      <dgm:spPr/>
    </dgm:pt>
    <dgm:pt modelId="{2B98D17E-476F-4F15-8420-7757438E29A0}" type="pres">
      <dgm:prSet presAssocID="{A61A3508-D9FF-4667-94CF-1C3715B247E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5373-E8A3-43F5-BA2A-63B5B824721A}" type="pres">
      <dgm:prSet presAssocID="{69878ABE-3509-4F64-AEEB-D2AF58209871}" presName="parTxOnlySpace" presStyleCnt="0"/>
      <dgm:spPr/>
    </dgm:pt>
    <dgm:pt modelId="{C0D44180-48C4-4F5D-AD2E-DBF71337A8F3}" type="pres">
      <dgm:prSet presAssocID="{ABD4C85D-1FB2-4800-9D1F-F77D9764F5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E951-C2A7-4476-9132-A1AA3B96E2A1}" type="pres">
      <dgm:prSet presAssocID="{67F69499-BC4D-4CB0-A009-2BAB945C7EF3}" presName="parTxOnlySpace" presStyleCnt="0"/>
      <dgm:spPr/>
    </dgm:pt>
    <dgm:pt modelId="{A513B381-6733-4ACF-AC56-E858F8273417}" type="pres">
      <dgm:prSet presAssocID="{2EAA4FD9-AFB0-44BF-B90C-0ECAF7F11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CF682-0096-4E7B-B2D9-495657E47AEA}" type="pres">
      <dgm:prSet presAssocID="{E62B9786-434B-49E4-85F3-11ABC6443C48}" presName="parTxOnlySpace" presStyleCnt="0"/>
      <dgm:spPr/>
    </dgm:pt>
    <dgm:pt modelId="{F1C2DB1C-1E87-4FFE-A83F-241238CBDBAB}" type="pres">
      <dgm:prSet presAssocID="{4D73F5CE-C594-4083-A293-C52A7A43EF2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D01E9-2EB1-4617-B6A3-715E73471D74}" srcId="{83844746-429F-4F4B-946E-A4AFBE49BD09}" destId="{ABD4C85D-1FB2-4800-9D1F-F77D9764F532}" srcOrd="2" destOrd="0" parTransId="{29D73757-D24C-45DE-ACAE-662FA2510DC3}" sibTransId="{67F69499-BC4D-4CB0-A009-2BAB945C7EF3}"/>
    <dgm:cxn modelId="{7F309E9C-7594-409B-9225-4BF34241B647}" srcId="{83844746-429F-4F4B-946E-A4AFBE49BD09}" destId="{2EAA4FD9-AFB0-44BF-B90C-0ECAF7F11C80}" srcOrd="3" destOrd="0" parTransId="{8894B3B5-A4FF-4315-8AE0-BB11D7CEAFEB}" sibTransId="{E62B9786-434B-49E4-85F3-11ABC6443C48}"/>
    <dgm:cxn modelId="{F92073AD-2B23-410B-A48F-06A83BF1D65D}" srcId="{83844746-429F-4F4B-946E-A4AFBE49BD09}" destId="{434F5DD3-72F8-42DB-B0A3-3AB085AB5462}" srcOrd="0" destOrd="0" parTransId="{FB90B0A6-F86F-4D6C-8CD6-C68AC7656FB4}" sibTransId="{48AAC6A7-AC35-4E5D-AC66-032ABBB83D66}"/>
    <dgm:cxn modelId="{2F4C2550-E8A0-4C33-91A6-1B8C8F49FD51}" srcId="{83844746-429F-4F4B-946E-A4AFBE49BD09}" destId="{4D73F5CE-C594-4083-A293-C52A7A43EF27}" srcOrd="4" destOrd="0" parTransId="{4A21765C-6BB1-46C6-9482-1CF6248A6285}" sibTransId="{1B7026C1-907D-446D-AE87-6A8EAD7CAA18}"/>
    <dgm:cxn modelId="{62CFBD90-6243-4746-B774-EF0146B9C706}" type="presOf" srcId="{83844746-429F-4F4B-946E-A4AFBE49BD09}" destId="{D057DF17-47A9-44FB-B1F0-D3B7A3E1F0D9}" srcOrd="0" destOrd="0" presId="urn:microsoft.com/office/officeart/2005/8/layout/chevron1"/>
    <dgm:cxn modelId="{B9A3274D-862D-4E49-A2F2-0D0BB396CB0A}" type="presOf" srcId="{2EAA4FD9-AFB0-44BF-B90C-0ECAF7F11C80}" destId="{A513B381-6733-4ACF-AC56-E858F8273417}" srcOrd="0" destOrd="0" presId="urn:microsoft.com/office/officeart/2005/8/layout/chevron1"/>
    <dgm:cxn modelId="{F49F85EE-DEA1-430D-8479-B5C93D49799D}" type="presOf" srcId="{ABD4C85D-1FB2-4800-9D1F-F77D9764F532}" destId="{C0D44180-48C4-4F5D-AD2E-DBF71337A8F3}" srcOrd="0" destOrd="0" presId="urn:microsoft.com/office/officeart/2005/8/layout/chevron1"/>
    <dgm:cxn modelId="{1868D870-60C1-4F4E-8C6B-F377B30624A5}" type="presOf" srcId="{4D73F5CE-C594-4083-A293-C52A7A43EF27}" destId="{F1C2DB1C-1E87-4FFE-A83F-241238CBDBAB}" srcOrd="0" destOrd="0" presId="urn:microsoft.com/office/officeart/2005/8/layout/chevron1"/>
    <dgm:cxn modelId="{A0A31591-BCBD-4C6A-8196-EFB86BF8C506}" type="presOf" srcId="{434F5DD3-72F8-42DB-B0A3-3AB085AB5462}" destId="{C0A84D5D-96A9-4256-820B-7F633F021CB6}" srcOrd="0" destOrd="0" presId="urn:microsoft.com/office/officeart/2005/8/layout/chevron1"/>
    <dgm:cxn modelId="{7CFCC878-8F3A-4F13-BF31-3221428D5E14}" srcId="{83844746-429F-4F4B-946E-A4AFBE49BD09}" destId="{A61A3508-D9FF-4667-94CF-1C3715B247E9}" srcOrd="1" destOrd="0" parTransId="{957932A7-CEF4-485F-BA0E-BCB3D66204D3}" sibTransId="{69878ABE-3509-4F64-AEEB-D2AF58209871}"/>
    <dgm:cxn modelId="{78EF9903-EB4C-44C1-8570-04DD941B419E}" type="presOf" srcId="{A61A3508-D9FF-4667-94CF-1C3715B247E9}" destId="{2B98D17E-476F-4F15-8420-7757438E29A0}" srcOrd="0" destOrd="0" presId="urn:microsoft.com/office/officeart/2005/8/layout/chevron1"/>
    <dgm:cxn modelId="{F3E33F5D-A81D-4D34-88E6-68CEB8870AB8}" type="presParOf" srcId="{D057DF17-47A9-44FB-B1F0-D3B7A3E1F0D9}" destId="{C0A84D5D-96A9-4256-820B-7F633F021CB6}" srcOrd="0" destOrd="0" presId="urn:microsoft.com/office/officeart/2005/8/layout/chevron1"/>
    <dgm:cxn modelId="{4B5E48E4-1A5F-4B33-A767-0B4715E09E8E}" type="presParOf" srcId="{D057DF17-47A9-44FB-B1F0-D3B7A3E1F0D9}" destId="{6409ABFB-B255-4E87-9B31-9C769C150739}" srcOrd="1" destOrd="0" presId="urn:microsoft.com/office/officeart/2005/8/layout/chevron1"/>
    <dgm:cxn modelId="{44AFB2DC-1239-4912-B04D-C94F47FFAAEB}" type="presParOf" srcId="{D057DF17-47A9-44FB-B1F0-D3B7A3E1F0D9}" destId="{2B98D17E-476F-4F15-8420-7757438E29A0}" srcOrd="2" destOrd="0" presId="urn:microsoft.com/office/officeart/2005/8/layout/chevron1"/>
    <dgm:cxn modelId="{2EF5F0E7-0E4E-4580-AFF2-0F8619071EDE}" type="presParOf" srcId="{D057DF17-47A9-44FB-B1F0-D3B7A3E1F0D9}" destId="{F9785373-E8A3-43F5-BA2A-63B5B824721A}" srcOrd="3" destOrd="0" presId="urn:microsoft.com/office/officeart/2005/8/layout/chevron1"/>
    <dgm:cxn modelId="{EC676295-D274-4EA7-85FC-0DDF24DE4080}" type="presParOf" srcId="{D057DF17-47A9-44FB-B1F0-D3B7A3E1F0D9}" destId="{C0D44180-48C4-4F5D-AD2E-DBF71337A8F3}" srcOrd="4" destOrd="0" presId="urn:microsoft.com/office/officeart/2005/8/layout/chevron1"/>
    <dgm:cxn modelId="{1F1877F0-BD9D-4532-807C-6A180B034584}" type="presParOf" srcId="{D057DF17-47A9-44FB-B1F0-D3B7A3E1F0D9}" destId="{FEBAE951-C2A7-4476-9132-A1AA3B96E2A1}" srcOrd="5" destOrd="0" presId="urn:microsoft.com/office/officeart/2005/8/layout/chevron1"/>
    <dgm:cxn modelId="{1CD4CE28-9496-4E7B-BDBD-DAAD673A8836}" type="presParOf" srcId="{D057DF17-47A9-44FB-B1F0-D3B7A3E1F0D9}" destId="{A513B381-6733-4ACF-AC56-E858F8273417}" srcOrd="6" destOrd="0" presId="urn:microsoft.com/office/officeart/2005/8/layout/chevron1"/>
    <dgm:cxn modelId="{CC9543D6-4D68-4DC6-9AE8-3612319A9E1F}" type="presParOf" srcId="{D057DF17-47A9-44FB-B1F0-D3B7A3E1F0D9}" destId="{8D2CF682-0096-4E7B-B2D9-495657E47AEA}" srcOrd="7" destOrd="0" presId="urn:microsoft.com/office/officeart/2005/8/layout/chevron1"/>
    <dgm:cxn modelId="{FA57FC84-0024-4BE3-90A8-BC465C990829}" type="presParOf" srcId="{D057DF17-47A9-44FB-B1F0-D3B7A3E1F0D9}" destId="{F1C2DB1C-1E87-4FFE-A83F-241238CBDB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844746-429F-4F4B-946E-A4AFBE49B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4F5DD3-72F8-42DB-B0A3-3AB085AB546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1. </a:t>
          </a:r>
          <a:r>
            <a:rPr lang="en-US" dirty="0" smtClean="0"/>
            <a:t>Identification /Scope</a:t>
          </a:r>
          <a:endParaRPr lang="en-US" dirty="0"/>
        </a:p>
      </dgm:t>
    </dgm:pt>
    <dgm:pt modelId="{FB90B0A6-F86F-4D6C-8CD6-C68AC7656FB4}" type="parTrans" cxnId="{F92073AD-2B23-410B-A48F-06A83BF1D65D}">
      <dgm:prSet/>
      <dgm:spPr/>
      <dgm:t>
        <a:bodyPr/>
        <a:lstStyle/>
        <a:p>
          <a:endParaRPr lang="en-US"/>
        </a:p>
      </dgm:t>
    </dgm:pt>
    <dgm:pt modelId="{48AAC6A7-AC35-4E5D-AC66-032ABBB83D66}" type="sibTrans" cxnId="{F92073AD-2B23-410B-A48F-06A83BF1D65D}">
      <dgm:prSet/>
      <dgm:spPr/>
      <dgm:t>
        <a:bodyPr/>
        <a:lstStyle/>
        <a:p>
          <a:endParaRPr lang="en-US"/>
        </a:p>
      </dgm:t>
    </dgm:pt>
    <dgm:pt modelId="{A61A3508-D9FF-4667-94CF-1C3715B247E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2. </a:t>
          </a:r>
          <a:r>
            <a:rPr lang="en-US" dirty="0" smtClean="0"/>
            <a:t>NOMCR</a:t>
          </a:r>
          <a:endParaRPr lang="en-US" dirty="0"/>
        </a:p>
      </dgm:t>
    </dgm:pt>
    <dgm:pt modelId="{957932A7-CEF4-485F-BA0E-BCB3D66204D3}" type="parTrans" cxnId="{7CFCC878-8F3A-4F13-BF31-3221428D5E14}">
      <dgm:prSet/>
      <dgm:spPr/>
      <dgm:t>
        <a:bodyPr/>
        <a:lstStyle/>
        <a:p>
          <a:endParaRPr lang="en-US"/>
        </a:p>
      </dgm:t>
    </dgm:pt>
    <dgm:pt modelId="{69878ABE-3509-4F64-AEEB-D2AF58209871}" type="sibTrans" cxnId="{7CFCC878-8F3A-4F13-BF31-3221428D5E14}">
      <dgm:prSet/>
      <dgm:spPr/>
      <dgm:t>
        <a:bodyPr/>
        <a:lstStyle/>
        <a:p>
          <a:endParaRPr lang="en-US"/>
        </a:p>
      </dgm:t>
    </dgm:pt>
    <dgm:pt modelId="{ABD4C85D-1FB2-4800-9D1F-F77D9764F53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3. </a:t>
          </a:r>
          <a:r>
            <a:rPr lang="en-US" dirty="0" smtClean="0"/>
            <a:t>Situational Awareness Tools</a:t>
          </a:r>
          <a:endParaRPr lang="en-US" dirty="0"/>
        </a:p>
      </dgm:t>
    </dgm:pt>
    <dgm:pt modelId="{29D73757-D24C-45DE-ACAE-662FA2510DC3}" type="parTrans" cxnId="{8C3D01E9-2EB1-4617-B6A3-715E73471D74}">
      <dgm:prSet/>
      <dgm:spPr/>
      <dgm:t>
        <a:bodyPr/>
        <a:lstStyle/>
        <a:p>
          <a:endParaRPr lang="en-US"/>
        </a:p>
      </dgm:t>
    </dgm:pt>
    <dgm:pt modelId="{67F69499-BC4D-4CB0-A009-2BAB945C7EF3}" type="sibTrans" cxnId="{8C3D01E9-2EB1-4617-B6A3-715E73471D74}">
      <dgm:prSet/>
      <dgm:spPr/>
      <dgm:t>
        <a:bodyPr/>
        <a:lstStyle/>
        <a:p>
          <a:endParaRPr lang="en-US"/>
        </a:p>
      </dgm:t>
    </dgm:pt>
    <dgm:pt modelId="{2EAA4FD9-AFB0-44BF-B90C-0ECAF7F11C8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4. </a:t>
          </a:r>
          <a:r>
            <a:rPr lang="en-US" dirty="0" smtClean="0"/>
            <a:t>GTC Documentation</a:t>
          </a:r>
          <a:endParaRPr lang="en-US" dirty="0"/>
        </a:p>
      </dgm:t>
    </dgm:pt>
    <dgm:pt modelId="{8894B3B5-A4FF-4315-8AE0-BB11D7CEAFEB}" type="parTrans" cxnId="{7F309E9C-7594-409B-9225-4BF34241B647}">
      <dgm:prSet/>
      <dgm:spPr/>
      <dgm:t>
        <a:bodyPr/>
        <a:lstStyle/>
        <a:p>
          <a:endParaRPr lang="en-US"/>
        </a:p>
      </dgm:t>
    </dgm:pt>
    <dgm:pt modelId="{E62B9786-434B-49E4-85F3-11ABC6443C48}" type="sibTrans" cxnId="{7F309E9C-7594-409B-9225-4BF34241B647}">
      <dgm:prSet/>
      <dgm:spPr/>
      <dgm:t>
        <a:bodyPr/>
        <a:lstStyle/>
        <a:p>
          <a:endParaRPr lang="en-US"/>
        </a:p>
      </dgm:t>
    </dgm:pt>
    <dgm:pt modelId="{4D73F5CE-C594-4083-A293-C52A7A43EF2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5. </a:t>
          </a:r>
          <a:r>
            <a:rPr lang="en-US" dirty="0" smtClean="0"/>
            <a:t>Market Notice/ Implementation</a:t>
          </a:r>
          <a:endParaRPr lang="en-US" dirty="0"/>
        </a:p>
      </dgm:t>
    </dgm:pt>
    <dgm:pt modelId="{4A21765C-6BB1-46C6-9482-1CF6248A6285}" type="parTrans" cxnId="{2F4C2550-E8A0-4C33-91A6-1B8C8F49FD51}">
      <dgm:prSet/>
      <dgm:spPr/>
      <dgm:t>
        <a:bodyPr/>
        <a:lstStyle/>
        <a:p>
          <a:endParaRPr lang="en-US"/>
        </a:p>
      </dgm:t>
    </dgm:pt>
    <dgm:pt modelId="{1B7026C1-907D-446D-AE87-6A8EAD7CAA18}" type="sibTrans" cxnId="{2F4C2550-E8A0-4C33-91A6-1B8C8F49FD51}">
      <dgm:prSet/>
      <dgm:spPr/>
      <dgm:t>
        <a:bodyPr/>
        <a:lstStyle/>
        <a:p>
          <a:endParaRPr lang="en-US"/>
        </a:p>
      </dgm:t>
    </dgm:pt>
    <dgm:pt modelId="{D057DF17-47A9-44FB-B1F0-D3B7A3E1F0D9}" type="pres">
      <dgm:prSet presAssocID="{83844746-429F-4F4B-946E-A4AFBE49BD09}" presName="Name0" presStyleCnt="0">
        <dgm:presLayoutVars>
          <dgm:dir/>
          <dgm:animLvl val="lvl"/>
          <dgm:resizeHandles val="exact"/>
        </dgm:presLayoutVars>
      </dgm:prSet>
      <dgm:spPr/>
    </dgm:pt>
    <dgm:pt modelId="{C0A84D5D-96A9-4256-820B-7F633F021CB6}" type="pres">
      <dgm:prSet presAssocID="{434F5DD3-72F8-42DB-B0A3-3AB085AB54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ABFB-B255-4E87-9B31-9C769C150739}" type="pres">
      <dgm:prSet presAssocID="{48AAC6A7-AC35-4E5D-AC66-032ABBB83D66}" presName="parTxOnlySpace" presStyleCnt="0"/>
      <dgm:spPr/>
    </dgm:pt>
    <dgm:pt modelId="{2B98D17E-476F-4F15-8420-7757438E29A0}" type="pres">
      <dgm:prSet presAssocID="{A61A3508-D9FF-4667-94CF-1C3715B247E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5373-E8A3-43F5-BA2A-63B5B824721A}" type="pres">
      <dgm:prSet presAssocID="{69878ABE-3509-4F64-AEEB-D2AF58209871}" presName="parTxOnlySpace" presStyleCnt="0"/>
      <dgm:spPr/>
    </dgm:pt>
    <dgm:pt modelId="{C0D44180-48C4-4F5D-AD2E-DBF71337A8F3}" type="pres">
      <dgm:prSet presAssocID="{ABD4C85D-1FB2-4800-9D1F-F77D9764F5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E951-C2A7-4476-9132-A1AA3B96E2A1}" type="pres">
      <dgm:prSet presAssocID="{67F69499-BC4D-4CB0-A009-2BAB945C7EF3}" presName="parTxOnlySpace" presStyleCnt="0"/>
      <dgm:spPr/>
    </dgm:pt>
    <dgm:pt modelId="{A513B381-6733-4ACF-AC56-E858F8273417}" type="pres">
      <dgm:prSet presAssocID="{2EAA4FD9-AFB0-44BF-B90C-0ECAF7F11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CF682-0096-4E7B-B2D9-495657E47AEA}" type="pres">
      <dgm:prSet presAssocID="{E62B9786-434B-49E4-85F3-11ABC6443C48}" presName="parTxOnlySpace" presStyleCnt="0"/>
      <dgm:spPr/>
    </dgm:pt>
    <dgm:pt modelId="{F1C2DB1C-1E87-4FFE-A83F-241238CBDBAB}" type="pres">
      <dgm:prSet presAssocID="{4D73F5CE-C594-4083-A293-C52A7A43EF2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D01E9-2EB1-4617-B6A3-715E73471D74}" srcId="{83844746-429F-4F4B-946E-A4AFBE49BD09}" destId="{ABD4C85D-1FB2-4800-9D1F-F77D9764F532}" srcOrd="2" destOrd="0" parTransId="{29D73757-D24C-45DE-ACAE-662FA2510DC3}" sibTransId="{67F69499-BC4D-4CB0-A009-2BAB945C7EF3}"/>
    <dgm:cxn modelId="{7F309E9C-7594-409B-9225-4BF34241B647}" srcId="{83844746-429F-4F4B-946E-A4AFBE49BD09}" destId="{2EAA4FD9-AFB0-44BF-B90C-0ECAF7F11C80}" srcOrd="3" destOrd="0" parTransId="{8894B3B5-A4FF-4315-8AE0-BB11D7CEAFEB}" sibTransId="{E62B9786-434B-49E4-85F3-11ABC6443C48}"/>
    <dgm:cxn modelId="{6ACC7ECD-7391-4441-A222-D79B84148C9E}" type="presOf" srcId="{434F5DD3-72F8-42DB-B0A3-3AB085AB5462}" destId="{C0A84D5D-96A9-4256-820B-7F633F021CB6}" srcOrd="0" destOrd="0" presId="urn:microsoft.com/office/officeart/2005/8/layout/chevron1"/>
    <dgm:cxn modelId="{BE2ED102-5BD1-4B2F-8BB8-046AE06953F6}" type="presOf" srcId="{2EAA4FD9-AFB0-44BF-B90C-0ECAF7F11C80}" destId="{A513B381-6733-4ACF-AC56-E858F8273417}" srcOrd="0" destOrd="0" presId="urn:microsoft.com/office/officeart/2005/8/layout/chevron1"/>
    <dgm:cxn modelId="{F92073AD-2B23-410B-A48F-06A83BF1D65D}" srcId="{83844746-429F-4F4B-946E-A4AFBE49BD09}" destId="{434F5DD3-72F8-42DB-B0A3-3AB085AB5462}" srcOrd="0" destOrd="0" parTransId="{FB90B0A6-F86F-4D6C-8CD6-C68AC7656FB4}" sibTransId="{48AAC6A7-AC35-4E5D-AC66-032ABBB83D66}"/>
    <dgm:cxn modelId="{EEF0C0B8-36EA-422F-835A-E198B408C89B}" type="presOf" srcId="{A61A3508-D9FF-4667-94CF-1C3715B247E9}" destId="{2B98D17E-476F-4F15-8420-7757438E29A0}" srcOrd="0" destOrd="0" presId="urn:microsoft.com/office/officeart/2005/8/layout/chevron1"/>
    <dgm:cxn modelId="{2F4C2550-E8A0-4C33-91A6-1B8C8F49FD51}" srcId="{83844746-429F-4F4B-946E-A4AFBE49BD09}" destId="{4D73F5CE-C594-4083-A293-C52A7A43EF27}" srcOrd="4" destOrd="0" parTransId="{4A21765C-6BB1-46C6-9482-1CF6248A6285}" sibTransId="{1B7026C1-907D-446D-AE87-6A8EAD7CAA18}"/>
    <dgm:cxn modelId="{DC9E9F0B-3245-4AFA-AB24-F71C2193F837}" type="presOf" srcId="{83844746-429F-4F4B-946E-A4AFBE49BD09}" destId="{D057DF17-47A9-44FB-B1F0-D3B7A3E1F0D9}" srcOrd="0" destOrd="0" presId="urn:microsoft.com/office/officeart/2005/8/layout/chevron1"/>
    <dgm:cxn modelId="{7214F81F-5621-4304-9011-3412642A2D2F}" type="presOf" srcId="{ABD4C85D-1FB2-4800-9D1F-F77D9764F532}" destId="{C0D44180-48C4-4F5D-AD2E-DBF71337A8F3}" srcOrd="0" destOrd="0" presId="urn:microsoft.com/office/officeart/2005/8/layout/chevron1"/>
    <dgm:cxn modelId="{7CFCC878-8F3A-4F13-BF31-3221428D5E14}" srcId="{83844746-429F-4F4B-946E-A4AFBE49BD09}" destId="{A61A3508-D9FF-4667-94CF-1C3715B247E9}" srcOrd="1" destOrd="0" parTransId="{957932A7-CEF4-485F-BA0E-BCB3D66204D3}" sibTransId="{69878ABE-3509-4F64-AEEB-D2AF58209871}"/>
    <dgm:cxn modelId="{DE366071-07F7-4296-9306-F588B01ED472}" type="presOf" srcId="{4D73F5CE-C594-4083-A293-C52A7A43EF27}" destId="{F1C2DB1C-1E87-4FFE-A83F-241238CBDBAB}" srcOrd="0" destOrd="0" presId="urn:microsoft.com/office/officeart/2005/8/layout/chevron1"/>
    <dgm:cxn modelId="{C61C033C-220A-4FE9-9BBF-A8247C66A1D2}" type="presParOf" srcId="{D057DF17-47A9-44FB-B1F0-D3B7A3E1F0D9}" destId="{C0A84D5D-96A9-4256-820B-7F633F021CB6}" srcOrd="0" destOrd="0" presId="urn:microsoft.com/office/officeart/2005/8/layout/chevron1"/>
    <dgm:cxn modelId="{D576E5D5-3DDE-4C46-BC92-E5F7B8EE3F7E}" type="presParOf" srcId="{D057DF17-47A9-44FB-B1F0-D3B7A3E1F0D9}" destId="{6409ABFB-B255-4E87-9B31-9C769C150739}" srcOrd="1" destOrd="0" presId="urn:microsoft.com/office/officeart/2005/8/layout/chevron1"/>
    <dgm:cxn modelId="{1A58F148-4325-4088-80A9-4179646CB6D2}" type="presParOf" srcId="{D057DF17-47A9-44FB-B1F0-D3B7A3E1F0D9}" destId="{2B98D17E-476F-4F15-8420-7757438E29A0}" srcOrd="2" destOrd="0" presId="urn:microsoft.com/office/officeart/2005/8/layout/chevron1"/>
    <dgm:cxn modelId="{9EB79434-9F32-4C6E-99AD-73A220D06965}" type="presParOf" srcId="{D057DF17-47A9-44FB-B1F0-D3B7A3E1F0D9}" destId="{F9785373-E8A3-43F5-BA2A-63B5B824721A}" srcOrd="3" destOrd="0" presId="urn:microsoft.com/office/officeart/2005/8/layout/chevron1"/>
    <dgm:cxn modelId="{379E58F4-FFD3-4944-84D4-DE3CBC74D7E2}" type="presParOf" srcId="{D057DF17-47A9-44FB-B1F0-D3B7A3E1F0D9}" destId="{C0D44180-48C4-4F5D-AD2E-DBF71337A8F3}" srcOrd="4" destOrd="0" presId="urn:microsoft.com/office/officeart/2005/8/layout/chevron1"/>
    <dgm:cxn modelId="{A9E378EA-9A11-4452-A178-3B37BE3D42C2}" type="presParOf" srcId="{D057DF17-47A9-44FB-B1F0-D3B7A3E1F0D9}" destId="{FEBAE951-C2A7-4476-9132-A1AA3B96E2A1}" srcOrd="5" destOrd="0" presId="urn:microsoft.com/office/officeart/2005/8/layout/chevron1"/>
    <dgm:cxn modelId="{79BB9BB3-B3F6-4195-9CB7-EC50D845ECB3}" type="presParOf" srcId="{D057DF17-47A9-44FB-B1F0-D3B7A3E1F0D9}" destId="{A513B381-6733-4ACF-AC56-E858F8273417}" srcOrd="6" destOrd="0" presId="urn:microsoft.com/office/officeart/2005/8/layout/chevron1"/>
    <dgm:cxn modelId="{D489E94B-17E2-4112-919C-57E1D5407D53}" type="presParOf" srcId="{D057DF17-47A9-44FB-B1F0-D3B7A3E1F0D9}" destId="{8D2CF682-0096-4E7B-B2D9-495657E47AEA}" srcOrd="7" destOrd="0" presId="urn:microsoft.com/office/officeart/2005/8/layout/chevron1"/>
    <dgm:cxn modelId="{DC37057D-1FA5-43D2-9679-E5592A9932DA}" type="presParOf" srcId="{D057DF17-47A9-44FB-B1F0-D3B7A3E1F0D9}" destId="{F1C2DB1C-1E87-4FFE-A83F-241238CBDB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844746-429F-4F4B-946E-A4AFBE49B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4F5DD3-72F8-42DB-B0A3-3AB085AB546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1. </a:t>
          </a:r>
          <a:r>
            <a:rPr lang="en-US" dirty="0" smtClean="0"/>
            <a:t>Identification /Scope</a:t>
          </a:r>
          <a:endParaRPr lang="en-US" dirty="0"/>
        </a:p>
      </dgm:t>
    </dgm:pt>
    <dgm:pt modelId="{FB90B0A6-F86F-4D6C-8CD6-C68AC7656FB4}" type="parTrans" cxnId="{F92073AD-2B23-410B-A48F-06A83BF1D65D}">
      <dgm:prSet/>
      <dgm:spPr/>
      <dgm:t>
        <a:bodyPr/>
        <a:lstStyle/>
        <a:p>
          <a:endParaRPr lang="en-US"/>
        </a:p>
      </dgm:t>
    </dgm:pt>
    <dgm:pt modelId="{48AAC6A7-AC35-4E5D-AC66-032ABBB83D66}" type="sibTrans" cxnId="{F92073AD-2B23-410B-A48F-06A83BF1D65D}">
      <dgm:prSet/>
      <dgm:spPr/>
      <dgm:t>
        <a:bodyPr/>
        <a:lstStyle/>
        <a:p>
          <a:endParaRPr lang="en-US"/>
        </a:p>
      </dgm:t>
    </dgm:pt>
    <dgm:pt modelId="{A61A3508-D9FF-4667-94CF-1C3715B247E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2. </a:t>
          </a:r>
          <a:r>
            <a:rPr lang="en-US" dirty="0" smtClean="0"/>
            <a:t>NOMCR</a:t>
          </a:r>
          <a:endParaRPr lang="en-US" dirty="0"/>
        </a:p>
      </dgm:t>
    </dgm:pt>
    <dgm:pt modelId="{957932A7-CEF4-485F-BA0E-BCB3D66204D3}" type="parTrans" cxnId="{7CFCC878-8F3A-4F13-BF31-3221428D5E14}">
      <dgm:prSet/>
      <dgm:spPr/>
      <dgm:t>
        <a:bodyPr/>
        <a:lstStyle/>
        <a:p>
          <a:endParaRPr lang="en-US"/>
        </a:p>
      </dgm:t>
    </dgm:pt>
    <dgm:pt modelId="{69878ABE-3509-4F64-AEEB-D2AF58209871}" type="sibTrans" cxnId="{7CFCC878-8F3A-4F13-BF31-3221428D5E14}">
      <dgm:prSet/>
      <dgm:spPr/>
      <dgm:t>
        <a:bodyPr/>
        <a:lstStyle/>
        <a:p>
          <a:endParaRPr lang="en-US"/>
        </a:p>
      </dgm:t>
    </dgm:pt>
    <dgm:pt modelId="{ABD4C85D-1FB2-4800-9D1F-F77D9764F53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3. </a:t>
          </a:r>
          <a:r>
            <a:rPr lang="en-US" dirty="0" smtClean="0"/>
            <a:t>Situational Awareness Tools</a:t>
          </a:r>
          <a:endParaRPr lang="en-US" dirty="0"/>
        </a:p>
      </dgm:t>
    </dgm:pt>
    <dgm:pt modelId="{29D73757-D24C-45DE-ACAE-662FA2510DC3}" type="parTrans" cxnId="{8C3D01E9-2EB1-4617-B6A3-715E73471D74}">
      <dgm:prSet/>
      <dgm:spPr/>
      <dgm:t>
        <a:bodyPr/>
        <a:lstStyle/>
        <a:p>
          <a:endParaRPr lang="en-US"/>
        </a:p>
      </dgm:t>
    </dgm:pt>
    <dgm:pt modelId="{67F69499-BC4D-4CB0-A009-2BAB945C7EF3}" type="sibTrans" cxnId="{8C3D01E9-2EB1-4617-B6A3-715E73471D74}">
      <dgm:prSet/>
      <dgm:spPr/>
      <dgm:t>
        <a:bodyPr/>
        <a:lstStyle/>
        <a:p>
          <a:endParaRPr lang="en-US"/>
        </a:p>
      </dgm:t>
    </dgm:pt>
    <dgm:pt modelId="{2EAA4FD9-AFB0-44BF-B90C-0ECAF7F11C8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4. </a:t>
          </a:r>
          <a:r>
            <a:rPr lang="en-US" dirty="0" smtClean="0"/>
            <a:t>GTC Documentation</a:t>
          </a:r>
          <a:endParaRPr lang="en-US" dirty="0"/>
        </a:p>
      </dgm:t>
    </dgm:pt>
    <dgm:pt modelId="{8894B3B5-A4FF-4315-8AE0-BB11D7CEAFEB}" type="parTrans" cxnId="{7F309E9C-7594-409B-9225-4BF34241B647}">
      <dgm:prSet/>
      <dgm:spPr/>
      <dgm:t>
        <a:bodyPr/>
        <a:lstStyle/>
        <a:p>
          <a:endParaRPr lang="en-US"/>
        </a:p>
      </dgm:t>
    </dgm:pt>
    <dgm:pt modelId="{E62B9786-434B-49E4-85F3-11ABC6443C48}" type="sibTrans" cxnId="{7F309E9C-7594-409B-9225-4BF34241B647}">
      <dgm:prSet/>
      <dgm:spPr/>
      <dgm:t>
        <a:bodyPr/>
        <a:lstStyle/>
        <a:p>
          <a:endParaRPr lang="en-US"/>
        </a:p>
      </dgm:t>
    </dgm:pt>
    <dgm:pt modelId="{4D73F5CE-C594-4083-A293-C52A7A43EF2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5. </a:t>
          </a:r>
          <a:r>
            <a:rPr lang="en-US" dirty="0" smtClean="0"/>
            <a:t>Market Notice/ Implementation</a:t>
          </a:r>
          <a:endParaRPr lang="en-US" dirty="0"/>
        </a:p>
      </dgm:t>
    </dgm:pt>
    <dgm:pt modelId="{4A21765C-6BB1-46C6-9482-1CF6248A6285}" type="parTrans" cxnId="{2F4C2550-E8A0-4C33-91A6-1B8C8F49FD51}">
      <dgm:prSet/>
      <dgm:spPr/>
      <dgm:t>
        <a:bodyPr/>
        <a:lstStyle/>
        <a:p>
          <a:endParaRPr lang="en-US"/>
        </a:p>
      </dgm:t>
    </dgm:pt>
    <dgm:pt modelId="{1B7026C1-907D-446D-AE87-6A8EAD7CAA18}" type="sibTrans" cxnId="{2F4C2550-E8A0-4C33-91A6-1B8C8F49FD51}">
      <dgm:prSet/>
      <dgm:spPr/>
      <dgm:t>
        <a:bodyPr/>
        <a:lstStyle/>
        <a:p>
          <a:endParaRPr lang="en-US"/>
        </a:p>
      </dgm:t>
    </dgm:pt>
    <dgm:pt modelId="{D057DF17-47A9-44FB-B1F0-D3B7A3E1F0D9}" type="pres">
      <dgm:prSet presAssocID="{83844746-429F-4F4B-946E-A4AFBE49BD09}" presName="Name0" presStyleCnt="0">
        <dgm:presLayoutVars>
          <dgm:dir/>
          <dgm:animLvl val="lvl"/>
          <dgm:resizeHandles val="exact"/>
        </dgm:presLayoutVars>
      </dgm:prSet>
      <dgm:spPr/>
    </dgm:pt>
    <dgm:pt modelId="{C0A84D5D-96A9-4256-820B-7F633F021CB6}" type="pres">
      <dgm:prSet presAssocID="{434F5DD3-72F8-42DB-B0A3-3AB085AB54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ABFB-B255-4E87-9B31-9C769C150739}" type="pres">
      <dgm:prSet presAssocID="{48AAC6A7-AC35-4E5D-AC66-032ABBB83D66}" presName="parTxOnlySpace" presStyleCnt="0"/>
      <dgm:spPr/>
    </dgm:pt>
    <dgm:pt modelId="{2B98D17E-476F-4F15-8420-7757438E29A0}" type="pres">
      <dgm:prSet presAssocID="{A61A3508-D9FF-4667-94CF-1C3715B247E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5373-E8A3-43F5-BA2A-63B5B824721A}" type="pres">
      <dgm:prSet presAssocID="{69878ABE-3509-4F64-AEEB-D2AF58209871}" presName="parTxOnlySpace" presStyleCnt="0"/>
      <dgm:spPr/>
    </dgm:pt>
    <dgm:pt modelId="{C0D44180-48C4-4F5D-AD2E-DBF71337A8F3}" type="pres">
      <dgm:prSet presAssocID="{ABD4C85D-1FB2-4800-9D1F-F77D9764F5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E951-C2A7-4476-9132-A1AA3B96E2A1}" type="pres">
      <dgm:prSet presAssocID="{67F69499-BC4D-4CB0-A009-2BAB945C7EF3}" presName="parTxOnlySpace" presStyleCnt="0"/>
      <dgm:spPr/>
    </dgm:pt>
    <dgm:pt modelId="{A513B381-6733-4ACF-AC56-E858F8273417}" type="pres">
      <dgm:prSet presAssocID="{2EAA4FD9-AFB0-44BF-B90C-0ECAF7F11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CF682-0096-4E7B-B2D9-495657E47AEA}" type="pres">
      <dgm:prSet presAssocID="{E62B9786-434B-49E4-85F3-11ABC6443C48}" presName="parTxOnlySpace" presStyleCnt="0"/>
      <dgm:spPr/>
    </dgm:pt>
    <dgm:pt modelId="{F1C2DB1C-1E87-4FFE-A83F-241238CBDBAB}" type="pres">
      <dgm:prSet presAssocID="{4D73F5CE-C594-4083-A293-C52A7A43EF2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D01E9-2EB1-4617-B6A3-715E73471D74}" srcId="{83844746-429F-4F4B-946E-A4AFBE49BD09}" destId="{ABD4C85D-1FB2-4800-9D1F-F77D9764F532}" srcOrd="2" destOrd="0" parTransId="{29D73757-D24C-45DE-ACAE-662FA2510DC3}" sibTransId="{67F69499-BC4D-4CB0-A009-2BAB945C7EF3}"/>
    <dgm:cxn modelId="{0BEB5F47-5CDF-4AD2-96FD-0B85F07F9A95}" type="presOf" srcId="{4D73F5CE-C594-4083-A293-C52A7A43EF27}" destId="{F1C2DB1C-1E87-4FFE-A83F-241238CBDBAB}" srcOrd="0" destOrd="0" presId="urn:microsoft.com/office/officeart/2005/8/layout/chevron1"/>
    <dgm:cxn modelId="{7F309E9C-7594-409B-9225-4BF34241B647}" srcId="{83844746-429F-4F4B-946E-A4AFBE49BD09}" destId="{2EAA4FD9-AFB0-44BF-B90C-0ECAF7F11C80}" srcOrd="3" destOrd="0" parTransId="{8894B3B5-A4FF-4315-8AE0-BB11D7CEAFEB}" sibTransId="{E62B9786-434B-49E4-85F3-11ABC6443C48}"/>
    <dgm:cxn modelId="{D57CA1CE-0B57-4AC1-A8D0-924ED24A6518}" type="presOf" srcId="{2EAA4FD9-AFB0-44BF-B90C-0ECAF7F11C80}" destId="{A513B381-6733-4ACF-AC56-E858F8273417}" srcOrd="0" destOrd="0" presId="urn:microsoft.com/office/officeart/2005/8/layout/chevron1"/>
    <dgm:cxn modelId="{F92073AD-2B23-410B-A48F-06A83BF1D65D}" srcId="{83844746-429F-4F4B-946E-A4AFBE49BD09}" destId="{434F5DD3-72F8-42DB-B0A3-3AB085AB5462}" srcOrd="0" destOrd="0" parTransId="{FB90B0A6-F86F-4D6C-8CD6-C68AC7656FB4}" sibTransId="{48AAC6A7-AC35-4E5D-AC66-032ABBB83D66}"/>
    <dgm:cxn modelId="{2F4C2550-E8A0-4C33-91A6-1B8C8F49FD51}" srcId="{83844746-429F-4F4B-946E-A4AFBE49BD09}" destId="{4D73F5CE-C594-4083-A293-C52A7A43EF27}" srcOrd="4" destOrd="0" parTransId="{4A21765C-6BB1-46C6-9482-1CF6248A6285}" sibTransId="{1B7026C1-907D-446D-AE87-6A8EAD7CAA18}"/>
    <dgm:cxn modelId="{846D8305-70AA-4101-91E2-684A8037BEC7}" type="presOf" srcId="{ABD4C85D-1FB2-4800-9D1F-F77D9764F532}" destId="{C0D44180-48C4-4F5D-AD2E-DBF71337A8F3}" srcOrd="0" destOrd="0" presId="urn:microsoft.com/office/officeart/2005/8/layout/chevron1"/>
    <dgm:cxn modelId="{38A0F548-BE8E-428D-86D4-71E72F00FF2F}" type="presOf" srcId="{434F5DD3-72F8-42DB-B0A3-3AB085AB5462}" destId="{C0A84D5D-96A9-4256-820B-7F633F021CB6}" srcOrd="0" destOrd="0" presId="urn:microsoft.com/office/officeart/2005/8/layout/chevron1"/>
    <dgm:cxn modelId="{01AE87D8-4614-45E0-8650-1C1DA169F2DC}" type="presOf" srcId="{A61A3508-D9FF-4667-94CF-1C3715B247E9}" destId="{2B98D17E-476F-4F15-8420-7757438E29A0}" srcOrd="0" destOrd="0" presId="urn:microsoft.com/office/officeart/2005/8/layout/chevron1"/>
    <dgm:cxn modelId="{7CFCC878-8F3A-4F13-BF31-3221428D5E14}" srcId="{83844746-429F-4F4B-946E-A4AFBE49BD09}" destId="{A61A3508-D9FF-4667-94CF-1C3715B247E9}" srcOrd="1" destOrd="0" parTransId="{957932A7-CEF4-485F-BA0E-BCB3D66204D3}" sibTransId="{69878ABE-3509-4F64-AEEB-D2AF58209871}"/>
    <dgm:cxn modelId="{69660EC7-2E18-4C8F-B80F-F447B60F2644}" type="presOf" srcId="{83844746-429F-4F4B-946E-A4AFBE49BD09}" destId="{D057DF17-47A9-44FB-B1F0-D3B7A3E1F0D9}" srcOrd="0" destOrd="0" presId="urn:microsoft.com/office/officeart/2005/8/layout/chevron1"/>
    <dgm:cxn modelId="{0ABF3E00-A63C-40D7-815A-3281CA0676BC}" type="presParOf" srcId="{D057DF17-47A9-44FB-B1F0-D3B7A3E1F0D9}" destId="{C0A84D5D-96A9-4256-820B-7F633F021CB6}" srcOrd="0" destOrd="0" presId="urn:microsoft.com/office/officeart/2005/8/layout/chevron1"/>
    <dgm:cxn modelId="{A567D0B2-1A61-49D3-9757-7574F642B151}" type="presParOf" srcId="{D057DF17-47A9-44FB-B1F0-D3B7A3E1F0D9}" destId="{6409ABFB-B255-4E87-9B31-9C769C150739}" srcOrd="1" destOrd="0" presId="urn:microsoft.com/office/officeart/2005/8/layout/chevron1"/>
    <dgm:cxn modelId="{D61366B9-B428-4B37-BF3D-5E850D352AA6}" type="presParOf" srcId="{D057DF17-47A9-44FB-B1F0-D3B7A3E1F0D9}" destId="{2B98D17E-476F-4F15-8420-7757438E29A0}" srcOrd="2" destOrd="0" presId="urn:microsoft.com/office/officeart/2005/8/layout/chevron1"/>
    <dgm:cxn modelId="{D9425F53-525B-4A37-96F3-B9374BD9D7C3}" type="presParOf" srcId="{D057DF17-47A9-44FB-B1F0-D3B7A3E1F0D9}" destId="{F9785373-E8A3-43F5-BA2A-63B5B824721A}" srcOrd="3" destOrd="0" presId="urn:microsoft.com/office/officeart/2005/8/layout/chevron1"/>
    <dgm:cxn modelId="{E7DFED04-A187-4BF6-B8F9-A4EBCE10F264}" type="presParOf" srcId="{D057DF17-47A9-44FB-B1F0-D3B7A3E1F0D9}" destId="{C0D44180-48C4-4F5D-AD2E-DBF71337A8F3}" srcOrd="4" destOrd="0" presId="urn:microsoft.com/office/officeart/2005/8/layout/chevron1"/>
    <dgm:cxn modelId="{BF94A9BA-208E-4B06-A2A7-9CB80E73E33E}" type="presParOf" srcId="{D057DF17-47A9-44FB-B1F0-D3B7A3E1F0D9}" destId="{FEBAE951-C2A7-4476-9132-A1AA3B96E2A1}" srcOrd="5" destOrd="0" presId="urn:microsoft.com/office/officeart/2005/8/layout/chevron1"/>
    <dgm:cxn modelId="{C5894E51-B767-4F75-93C6-C1A29E033194}" type="presParOf" srcId="{D057DF17-47A9-44FB-B1F0-D3B7A3E1F0D9}" destId="{A513B381-6733-4ACF-AC56-E858F8273417}" srcOrd="6" destOrd="0" presId="urn:microsoft.com/office/officeart/2005/8/layout/chevron1"/>
    <dgm:cxn modelId="{D13E2BAB-F526-4BF0-8DA0-5825478AD0A0}" type="presParOf" srcId="{D057DF17-47A9-44FB-B1F0-D3B7A3E1F0D9}" destId="{8D2CF682-0096-4E7B-B2D9-495657E47AEA}" srcOrd="7" destOrd="0" presId="urn:microsoft.com/office/officeart/2005/8/layout/chevron1"/>
    <dgm:cxn modelId="{9369B6F2-82A1-4A91-837F-11958F1A5CB0}" type="presParOf" srcId="{D057DF17-47A9-44FB-B1F0-D3B7A3E1F0D9}" destId="{F1C2DB1C-1E87-4FFE-A83F-241238CBDB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844746-429F-4F4B-946E-A4AFBE49B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4F5DD3-72F8-42DB-B0A3-3AB085AB546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1. </a:t>
          </a:r>
          <a:r>
            <a:rPr lang="en-US" dirty="0" smtClean="0"/>
            <a:t>Identification /Scope</a:t>
          </a:r>
          <a:endParaRPr lang="en-US" dirty="0"/>
        </a:p>
      </dgm:t>
    </dgm:pt>
    <dgm:pt modelId="{FB90B0A6-F86F-4D6C-8CD6-C68AC7656FB4}" type="parTrans" cxnId="{F92073AD-2B23-410B-A48F-06A83BF1D65D}">
      <dgm:prSet/>
      <dgm:spPr/>
      <dgm:t>
        <a:bodyPr/>
        <a:lstStyle/>
        <a:p>
          <a:endParaRPr lang="en-US"/>
        </a:p>
      </dgm:t>
    </dgm:pt>
    <dgm:pt modelId="{48AAC6A7-AC35-4E5D-AC66-032ABBB83D66}" type="sibTrans" cxnId="{F92073AD-2B23-410B-A48F-06A83BF1D65D}">
      <dgm:prSet/>
      <dgm:spPr/>
      <dgm:t>
        <a:bodyPr/>
        <a:lstStyle/>
        <a:p>
          <a:endParaRPr lang="en-US"/>
        </a:p>
      </dgm:t>
    </dgm:pt>
    <dgm:pt modelId="{A61A3508-D9FF-4667-94CF-1C3715B247E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2. </a:t>
          </a:r>
          <a:r>
            <a:rPr lang="en-US" dirty="0" smtClean="0"/>
            <a:t>NOMCR</a:t>
          </a:r>
          <a:endParaRPr lang="en-US" dirty="0"/>
        </a:p>
      </dgm:t>
    </dgm:pt>
    <dgm:pt modelId="{957932A7-CEF4-485F-BA0E-BCB3D66204D3}" type="parTrans" cxnId="{7CFCC878-8F3A-4F13-BF31-3221428D5E14}">
      <dgm:prSet/>
      <dgm:spPr/>
      <dgm:t>
        <a:bodyPr/>
        <a:lstStyle/>
        <a:p>
          <a:endParaRPr lang="en-US"/>
        </a:p>
      </dgm:t>
    </dgm:pt>
    <dgm:pt modelId="{69878ABE-3509-4F64-AEEB-D2AF58209871}" type="sibTrans" cxnId="{7CFCC878-8F3A-4F13-BF31-3221428D5E14}">
      <dgm:prSet/>
      <dgm:spPr/>
      <dgm:t>
        <a:bodyPr/>
        <a:lstStyle/>
        <a:p>
          <a:endParaRPr lang="en-US"/>
        </a:p>
      </dgm:t>
    </dgm:pt>
    <dgm:pt modelId="{ABD4C85D-1FB2-4800-9D1F-F77D9764F53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3. </a:t>
          </a:r>
          <a:r>
            <a:rPr lang="en-US" dirty="0" smtClean="0"/>
            <a:t>Situational Awareness Tools</a:t>
          </a:r>
          <a:endParaRPr lang="en-US" dirty="0"/>
        </a:p>
      </dgm:t>
    </dgm:pt>
    <dgm:pt modelId="{29D73757-D24C-45DE-ACAE-662FA2510DC3}" type="parTrans" cxnId="{8C3D01E9-2EB1-4617-B6A3-715E73471D74}">
      <dgm:prSet/>
      <dgm:spPr/>
      <dgm:t>
        <a:bodyPr/>
        <a:lstStyle/>
        <a:p>
          <a:endParaRPr lang="en-US"/>
        </a:p>
      </dgm:t>
    </dgm:pt>
    <dgm:pt modelId="{67F69499-BC4D-4CB0-A009-2BAB945C7EF3}" type="sibTrans" cxnId="{8C3D01E9-2EB1-4617-B6A3-715E73471D74}">
      <dgm:prSet/>
      <dgm:spPr/>
      <dgm:t>
        <a:bodyPr/>
        <a:lstStyle/>
        <a:p>
          <a:endParaRPr lang="en-US"/>
        </a:p>
      </dgm:t>
    </dgm:pt>
    <dgm:pt modelId="{2EAA4FD9-AFB0-44BF-B90C-0ECAF7F11C8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4. </a:t>
          </a:r>
          <a:r>
            <a:rPr lang="en-US" dirty="0" smtClean="0"/>
            <a:t>GTC Documentation</a:t>
          </a:r>
          <a:endParaRPr lang="en-US" dirty="0"/>
        </a:p>
      </dgm:t>
    </dgm:pt>
    <dgm:pt modelId="{8894B3B5-A4FF-4315-8AE0-BB11D7CEAFEB}" type="parTrans" cxnId="{7F309E9C-7594-409B-9225-4BF34241B647}">
      <dgm:prSet/>
      <dgm:spPr/>
      <dgm:t>
        <a:bodyPr/>
        <a:lstStyle/>
        <a:p>
          <a:endParaRPr lang="en-US"/>
        </a:p>
      </dgm:t>
    </dgm:pt>
    <dgm:pt modelId="{E62B9786-434B-49E4-85F3-11ABC6443C48}" type="sibTrans" cxnId="{7F309E9C-7594-409B-9225-4BF34241B647}">
      <dgm:prSet/>
      <dgm:spPr/>
      <dgm:t>
        <a:bodyPr/>
        <a:lstStyle/>
        <a:p>
          <a:endParaRPr lang="en-US"/>
        </a:p>
      </dgm:t>
    </dgm:pt>
    <dgm:pt modelId="{4D73F5CE-C594-4083-A293-C52A7A43EF2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5. </a:t>
          </a:r>
          <a:r>
            <a:rPr lang="en-US" dirty="0" smtClean="0"/>
            <a:t>Market Notice/ Implementation</a:t>
          </a:r>
          <a:endParaRPr lang="en-US" dirty="0"/>
        </a:p>
      </dgm:t>
    </dgm:pt>
    <dgm:pt modelId="{4A21765C-6BB1-46C6-9482-1CF6248A6285}" type="parTrans" cxnId="{2F4C2550-E8A0-4C33-91A6-1B8C8F49FD51}">
      <dgm:prSet/>
      <dgm:spPr/>
      <dgm:t>
        <a:bodyPr/>
        <a:lstStyle/>
        <a:p>
          <a:endParaRPr lang="en-US"/>
        </a:p>
      </dgm:t>
    </dgm:pt>
    <dgm:pt modelId="{1B7026C1-907D-446D-AE87-6A8EAD7CAA18}" type="sibTrans" cxnId="{2F4C2550-E8A0-4C33-91A6-1B8C8F49FD51}">
      <dgm:prSet/>
      <dgm:spPr/>
      <dgm:t>
        <a:bodyPr/>
        <a:lstStyle/>
        <a:p>
          <a:endParaRPr lang="en-US"/>
        </a:p>
      </dgm:t>
    </dgm:pt>
    <dgm:pt modelId="{D057DF17-47A9-44FB-B1F0-D3B7A3E1F0D9}" type="pres">
      <dgm:prSet presAssocID="{83844746-429F-4F4B-946E-A4AFBE49BD09}" presName="Name0" presStyleCnt="0">
        <dgm:presLayoutVars>
          <dgm:dir/>
          <dgm:animLvl val="lvl"/>
          <dgm:resizeHandles val="exact"/>
        </dgm:presLayoutVars>
      </dgm:prSet>
      <dgm:spPr/>
    </dgm:pt>
    <dgm:pt modelId="{C0A84D5D-96A9-4256-820B-7F633F021CB6}" type="pres">
      <dgm:prSet presAssocID="{434F5DD3-72F8-42DB-B0A3-3AB085AB54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ABFB-B255-4E87-9B31-9C769C150739}" type="pres">
      <dgm:prSet presAssocID="{48AAC6A7-AC35-4E5D-AC66-032ABBB83D66}" presName="parTxOnlySpace" presStyleCnt="0"/>
      <dgm:spPr/>
    </dgm:pt>
    <dgm:pt modelId="{2B98D17E-476F-4F15-8420-7757438E29A0}" type="pres">
      <dgm:prSet presAssocID="{A61A3508-D9FF-4667-94CF-1C3715B247E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5373-E8A3-43F5-BA2A-63B5B824721A}" type="pres">
      <dgm:prSet presAssocID="{69878ABE-3509-4F64-AEEB-D2AF58209871}" presName="parTxOnlySpace" presStyleCnt="0"/>
      <dgm:spPr/>
    </dgm:pt>
    <dgm:pt modelId="{C0D44180-48C4-4F5D-AD2E-DBF71337A8F3}" type="pres">
      <dgm:prSet presAssocID="{ABD4C85D-1FB2-4800-9D1F-F77D9764F5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E951-C2A7-4476-9132-A1AA3B96E2A1}" type="pres">
      <dgm:prSet presAssocID="{67F69499-BC4D-4CB0-A009-2BAB945C7EF3}" presName="parTxOnlySpace" presStyleCnt="0"/>
      <dgm:spPr/>
    </dgm:pt>
    <dgm:pt modelId="{A513B381-6733-4ACF-AC56-E858F8273417}" type="pres">
      <dgm:prSet presAssocID="{2EAA4FD9-AFB0-44BF-B90C-0ECAF7F11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CF682-0096-4E7B-B2D9-495657E47AEA}" type="pres">
      <dgm:prSet presAssocID="{E62B9786-434B-49E4-85F3-11ABC6443C48}" presName="parTxOnlySpace" presStyleCnt="0"/>
      <dgm:spPr/>
    </dgm:pt>
    <dgm:pt modelId="{F1C2DB1C-1E87-4FFE-A83F-241238CBDBAB}" type="pres">
      <dgm:prSet presAssocID="{4D73F5CE-C594-4083-A293-C52A7A43EF2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D01E9-2EB1-4617-B6A3-715E73471D74}" srcId="{83844746-429F-4F4B-946E-A4AFBE49BD09}" destId="{ABD4C85D-1FB2-4800-9D1F-F77D9764F532}" srcOrd="2" destOrd="0" parTransId="{29D73757-D24C-45DE-ACAE-662FA2510DC3}" sibTransId="{67F69499-BC4D-4CB0-A009-2BAB945C7EF3}"/>
    <dgm:cxn modelId="{7F309E9C-7594-409B-9225-4BF34241B647}" srcId="{83844746-429F-4F4B-946E-A4AFBE49BD09}" destId="{2EAA4FD9-AFB0-44BF-B90C-0ECAF7F11C80}" srcOrd="3" destOrd="0" parTransId="{8894B3B5-A4FF-4315-8AE0-BB11D7CEAFEB}" sibTransId="{E62B9786-434B-49E4-85F3-11ABC6443C48}"/>
    <dgm:cxn modelId="{CB590D65-CE5C-4C1E-9031-B495D47BD21F}" type="presOf" srcId="{A61A3508-D9FF-4667-94CF-1C3715B247E9}" destId="{2B98D17E-476F-4F15-8420-7757438E29A0}" srcOrd="0" destOrd="0" presId="urn:microsoft.com/office/officeart/2005/8/layout/chevron1"/>
    <dgm:cxn modelId="{F92073AD-2B23-410B-A48F-06A83BF1D65D}" srcId="{83844746-429F-4F4B-946E-A4AFBE49BD09}" destId="{434F5DD3-72F8-42DB-B0A3-3AB085AB5462}" srcOrd="0" destOrd="0" parTransId="{FB90B0A6-F86F-4D6C-8CD6-C68AC7656FB4}" sibTransId="{48AAC6A7-AC35-4E5D-AC66-032ABBB83D66}"/>
    <dgm:cxn modelId="{2F4C2550-E8A0-4C33-91A6-1B8C8F49FD51}" srcId="{83844746-429F-4F4B-946E-A4AFBE49BD09}" destId="{4D73F5CE-C594-4083-A293-C52A7A43EF27}" srcOrd="4" destOrd="0" parTransId="{4A21765C-6BB1-46C6-9482-1CF6248A6285}" sibTransId="{1B7026C1-907D-446D-AE87-6A8EAD7CAA18}"/>
    <dgm:cxn modelId="{8F14B97D-AE7C-4FA3-917E-297B81315691}" type="presOf" srcId="{434F5DD3-72F8-42DB-B0A3-3AB085AB5462}" destId="{C0A84D5D-96A9-4256-820B-7F633F021CB6}" srcOrd="0" destOrd="0" presId="urn:microsoft.com/office/officeart/2005/8/layout/chevron1"/>
    <dgm:cxn modelId="{59CDFC81-C235-41CD-A8BA-8AD42EB39CDD}" type="presOf" srcId="{ABD4C85D-1FB2-4800-9D1F-F77D9764F532}" destId="{C0D44180-48C4-4F5D-AD2E-DBF71337A8F3}" srcOrd="0" destOrd="0" presId="urn:microsoft.com/office/officeart/2005/8/layout/chevron1"/>
    <dgm:cxn modelId="{EEECABAF-6B11-4DBB-B705-1AD5D2932B94}" type="presOf" srcId="{83844746-429F-4F4B-946E-A4AFBE49BD09}" destId="{D057DF17-47A9-44FB-B1F0-D3B7A3E1F0D9}" srcOrd="0" destOrd="0" presId="urn:microsoft.com/office/officeart/2005/8/layout/chevron1"/>
    <dgm:cxn modelId="{7CFCC878-8F3A-4F13-BF31-3221428D5E14}" srcId="{83844746-429F-4F4B-946E-A4AFBE49BD09}" destId="{A61A3508-D9FF-4667-94CF-1C3715B247E9}" srcOrd="1" destOrd="0" parTransId="{957932A7-CEF4-485F-BA0E-BCB3D66204D3}" sibTransId="{69878ABE-3509-4F64-AEEB-D2AF58209871}"/>
    <dgm:cxn modelId="{11E4281E-0380-4E59-B39F-323681ED71C0}" type="presOf" srcId="{2EAA4FD9-AFB0-44BF-B90C-0ECAF7F11C80}" destId="{A513B381-6733-4ACF-AC56-E858F8273417}" srcOrd="0" destOrd="0" presId="urn:microsoft.com/office/officeart/2005/8/layout/chevron1"/>
    <dgm:cxn modelId="{365A4C88-DF78-480E-B13B-2E93B56B802E}" type="presOf" srcId="{4D73F5CE-C594-4083-A293-C52A7A43EF27}" destId="{F1C2DB1C-1E87-4FFE-A83F-241238CBDBAB}" srcOrd="0" destOrd="0" presId="urn:microsoft.com/office/officeart/2005/8/layout/chevron1"/>
    <dgm:cxn modelId="{24AD34E1-E29D-4BD0-9F51-E77049D85784}" type="presParOf" srcId="{D057DF17-47A9-44FB-B1F0-D3B7A3E1F0D9}" destId="{C0A84D5D-96A9-4256-820B-7F633F021CB6}" srcOrd="0" destOrd="0" presId="urn:microsoft.com/office/officeart/2005/8/layout/chevron1"/>
    <dgm:cxn modelId="{B6A8BA7E-4571-4F3E-BCCB-BE9E6D8D0DF6}" type="presParOf" srcId="{D057DF17-47A9-44FB-B1F0-D3B7A3E1F0D9}" destId="{6409ABFB-B255-4E87-9B31-9C769C150739}" srcOrd="1" destOrd="0" presId="urn:microsoft.com/office/officeart/2005/8/layout/chevron1"/>
    <dgm:cxn modelId="{F0006EF9-95DF-4041-A2C1-E0CDCBFABFCA}" type="presParOf" srcId="{D057DF17-47A9-44FB-B1F0-D3B7A3E1F0D9}" destId="{2B98D17E-476F-4F15-8420-7757438E29A0}" srcOrd="2" destOrd="0" presId="urn:microsoft.com/office/officeart/2005/8/layout/chevron1"/>
    <dgm:cxn modelId="{9D00C6B8-D7B3-4E22-A3BB-5F8A687FE0C9}" type="presParOf" srcId="{D057DF17-47A9-44FB-B1F0-D3B7A3E1F0D9}" destId="{F9785373-E8A3-43F5-BA2A-63B5B824721A}" srcOrd="3" destOrd="0" presId="urn:microsoft.com/office/officeart/2005/8/layout/chevron1"/>
    <dgm:cxn modelId="{E223BA22-E0EB-45FE-91A8-190C874DEDD5}" type="presParOf" srcId="{D057DF17-47A9-44FB-B1F0-D3B7A3E1F0D9}" destId="{C0D44180-48C4-4F5D-AD2E-DBF71337A8F3}" srcOrd="4" destOrd="0" presId="urn:microsoft.com/office/officeart/2005/8/layout/chevron1"/>
    <dgm:cxn modelId="{D2F26C65-0EAD-497F-A95B-F6BFB6E56615}" type="presParOf" srcId="{D057DF17-47A9-44FB-B1F0-D3B7A3E1F0D9}" destId="{FEBAE951-C2A7-4476-9132-A1AA3B96E2A1}" srcOrd="5" destOrd="0" presId="urn:microsoft.com/office/officeart/2005/8/layout/chevron1"/>
    <dgm:cxn modelId="{AF6D1DFB-A257-4548-99AF-06CA10BC0273}" type="presParOf" srcId="{D057DF17-47A9-44FB-B1F0-D3B7A3E1F0D9}" destId="{A513B381-6733-4ACF-AC56-E858F8273417}" srcOrd="6" destOrd="0" presId="urn:microsoft.com/office/officeart/2005/8/layout/chevron1"/>
    <dgm:cxn modelId="{7CEA530B-5559-44D7-844E-09F9B0C0DA09}" type="presParOf" srcId="{D057DF17-47A9-44FB-B1F0-D3B7A3E1F0D9}" destId="{8D2CF682-0096-4E7B-B2D9-495657E47AEA}" srcOrd="7" destOrd="0" presId="urn:microsoft.com/office/officeart/2005/8/layout/chevron1"/>
    <dgm:cxn modelId="{C22401D8-5839-4ECD-A846-814F6D0EA8F5}" type="presParOf" srcId="{D057DF17-47A9-44FB-B1F0-D3B7A3E1F0D9}" destId="{F1C2DB1C-1E87-4FFE-A83F-241238CBDB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844746-429F-4F4B-946E-A4AFBE49B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4F5DD3-72F8-42DB-B0A3-3AB085AB546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1. </a:t>
          </a:r>
          <a:r>
            <a:rPr lang="en-US" dirty="0" smtClean="0"/>
            <a:t>Identification /Scope</a:t>
          </a:r>
          <a:endParaRPr lang="en-US" dirty="0"/>
        </a:p>
      </dgm:t>
    </dgm:pt>
    <dgm:pt modelId="{FB90B0A6-F86F-4D6C-8CD6-C68AC7656FB4}" type="parTrans" cxnId="{F92073AD-2B23-410B-A48F-06A83BF1D65D}">
      <dgm:prSet/>
      <dgm:spPr/>
      <dgm:t>
        <a:bodyPr/>
        <a:lstStyle/>
        <a:p>
          <a:endParaRPr lang="en-US"/>
        </a:p>
      </dgm:t>
    </dgm:pt>
    <dgm:pt modelId="{48AAC6A7-AC35-4E5D-AC66-032ABBB83D66}" type="sibTrans" cxnId="{F92073AD-2B23-410B-A48F-06A83BF1D65D}">
      <dgm:prSet/>
      <dgm:spPr/>
      <dgm:t>
        <a:bodyPr/>
        <a:lstStyle/>
        <a:p>
          <a:endParaRPr lang="en-US"/>
        </a:p>
      </dgm:t>
    </dgm:pt>
    <dgm:pt modelId="{A61A3508-D9FF-4667-94CF-1C3715B247E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2. </a:t>
          </a:r>
          <a:r>
            <a:rPr lang="en-US" dirty="0" smtClean="0"/>
            <a:t>NOMCR</a:t>
          </a:r>
          <a:endParaRPr lang="en-US" dirty="0"/>
        </a:p>
      </dgm:t>
    </dgm:pt>
    <dgm:pt modelId="{957932A7-CEF4-485F-BA0E-BCB3D66204D3}" type="parTrans" cxnId="{7CFCC878-8F3A-4F13-BF31-3221428D5E14}">
      <dgm:prSet/>
      <dgm:spPr/>
      <dgm:t>
        <a:bodyPr/>
        <a:lstStyle/>
        <a:p>
          <a:endParaRPr lang="en-US"/>
        </a:p>
      </dgm:t>
    </dgm:pt>
    <dgm:pt modelId="{69878ABE-3509-4F64-AEEB-D2AF58209871}" type="sibTrans" cxnId="{7CFCC878-8F3A-4F13-BF31-3221428D5E14}">
      <dgm:prSet/>
      <dgm:spPr/>
      <dgm:t>
        <a:bodyPr/>
        <a:lstStyle/>
        <a:p>
          <a:endParaRPr lang="en-US"/>
        </a:p>
      </dgm:t>
    </dgm:pt>
    <dgm:pt modelId="{ABD4C85D-1FB2-4800-9D1F-F77D9764F53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3. </a:t>
          </a:r>
          <a:r>
            <a:rPr lang="en-US" dirty="0" smtClean="0"/>
            <a:t>Situational Awareness Tools</a:t>
          </a:r>
          <a:endParaRPr lang="en-US" dirty="0"/>
        </a:p>
      </dgm:t>
    </dgm:pt>
    <dgm:pt modelId="{29D73757-D24C-45DE-ACAE-662FA2510DC3}" type="parTrans" cxnId="{8C3D01E9-2EB1-4617-B6A3-715E73471D74}">
      <dgm:prSet/>
      <dgm:spPr/>
      <dgm:t>
        <a:bodyPr/>
        <a:lstStyle/>
        <a:p>
          <a:endParaRPr lang="en-US"/>
        </a:p>
      </dgm:t>
    </dgm:pt>
    <dgm:pt modelId="{67F69499-BC4D-4CB0-A009-2BAB945C7EF3}" type="sibTrans" cxnId="{8C3D01E9-2EB1-4617-B6A3-715E73471D74}">
      <dgm:prSet/>
      <dgm:spPr/>
      <dgm:t>
        <a:bodyPr/>
        <a:lstStyle/>
        <a:p>
          <a:endParaRPr lang="en-US"/>
        </a:p>
      </dgm:t>
    </dgm:pt>
    <dgm:pt modelId="{2EAA4FD9-AFB0-44BF-B90C-0ECAF7F11C80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4. </a:t>
          </a:r>
          <a:r>
            <a:rPr lang="en-US" dirty="0" smtClean="0"/>
            <a:t>GTC Documentation</a:t>
          </a:r>
          <a:endParaRPr lang="en-US" dirty="0"/>
        </a:p>
      </dgm:t>
    </dgm:pt>
    <dgm:pt modelId="{8894B3B5-A4FF-4315-8AE0-BB11D7CEAFEB}" type="parTrans" cxnId="{7F309E9C-7594-409B-9225-4BF34241B647}">
      <dgm:prSet/>
      <dgm:spPr/>
      <dgm:t>
        <a:bodyPr/>
        <a:lstStyle/>
        <a:p>
          <a:endParaRPr lang="en-US"/>
        </a:p>
      </dgm:t>
    </dgm:pt>
    <dgm:pt modelId="{E62B9786-434B-49E4-85F3-11ABC6443C48}" type="sibTrans" cxnId="{7F309E9C-7594-409B-9225-4BF34241B647}">
      <dgm:prSet/>
      <dgm:spPr/>
      <dgm:t>
        <a:bodyPr/>
        <a:lstStyle/>
        <a:p>
          <a:endParaRPr lang="en-US"/>
        </a:p>
      </dgm:t>
    </dgm:pt>
    <dgm:pt modelId="{4D73F5CE-C594-4083-A293-C52A7A43EF2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5. </a:t>
          </a:r>
          <a:r>
            <a:rPr lang="en-US" dirty="0" smtClean="0"/>
            <a:t>Market Notice/ Implementation</a:t>
          </a:r>
          <a:endParaRPr lang="en-US" dirty="0"/>
        </a:p>
      </dgm:t>
    </dgm:pt>
    <dgm:pt modelId="{4A21765C-6BB1-46C6-9482-1CF6248A6285}" type="parTrans" cxnId="{2F4C2550-E8A0-4C33-91A6-1B8C8F49FD51}">
      <dgm:prSet/>
      <dgm:spPr/>
      <dgm:t>
        <a:bodyPr/>
        <a:lstStyle/>
        <a:p>
          <a:endParaRPr lang="en-US"/>
        </a:p>
      </dgm:t>
    </dgm:pt>
    <dgm:pt modelId="{1B7026C1-907D-446D-AE87-6A8EAD7CAA18}" type="sibTrans" cxnId="{2F4C2550-E8A0-4C33-91A6-1B8C8F49FD51}">
      <dgm:prSet/>
      <dgm:spPr/>
      <dgm:t>
        <a:bodyPr/>
        <a:lstStyle/>
        <a:p>
          <a:endParaRPr lang="en-US"/>
        </a:p>
      </dgm:t>
    </dgm:pt>
    <dgm:pt modelId="{D057DF17-47A9-44FB-B1F0-D3B7A3E1F0D9}" type="pres">
      <dgm:prSet presAssocID="{83844746-429F-4F4B-946E-A4AFBE49BD09}" presName="Name0" presStyleCnt="0">
        <dgm:presLayoutVars>
          <dgm:dir/>
          <dgm:animLvl val="lvl"/>
          <dgm:resizeHandles val="exact"/>
        </dgm:presLayoutVars>
      </dgm:prSet>
      <dgm:spPr/>
    </dgm:pt>
    <dgm:pt modelId="{C0A84D5D-96A9-4256-820B-7F633F021CB6}" type="pres">
      <dgm:prSet presAssocID="{434F5DD3-72F8-42DB-B0A3-3AB085AB54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ABFB-B255-4E87-9B31-9C769C150739}" type="pres">
      <dgm:prSet presAssocID="{48AAC6A7-AC35-4E5D-AC66-032ABBB83D66}" presName="parTxOnlySpace" presStyleCnt="0"/>
      <dgm:spPr/>
    </dgm:pt>
    <dgm:pt modelId="{2B98D17E-476F-4F15-8420-7757438E29A0}" type="pres">
      <dgm:prSet presAssocID="{A61A3508-D9FF-4667-94CF-1C3715B247E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5373-E8A3-43F5-BA2A-63B5B824721A}" type="pres">
      <dgm:prSet presAssocID="{69878ABE-3509-4F64-AEEB-D2AF58209871}" presName="parTxOnlySpace" presStyleCnt="0"/>
      <dgm:spPr/>
    </dgm:pt>
    <dgm:pt modelId="{C0D44180-48C4-4F5D-AD2E-DBF71337A8F3}" type="pres">
      <dgm:prSet presAssocID="{ABD4C85D-1FB2-4800-9D1F-F77D9764F5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E951-C2A7-4476-9132-A1AA3B96E2A1}" type="pres">
      <dgm:prSet presAssocID="{67F69499-BC4D-4CB0-A009-2BAB945C7EF3}" presName="parTxOnlySpace" presStyleCnt="0"/>
      <dgm:spPr/>
    </dgm:pt>
    <dgm:pt modelId="{A513B381-6733-4ACF-AC56-E858F8273417}" type="pres">
      <dgm:prSet presAssocID="{2EAA4FD9-AFB0-44BF-B90C-0ECAF7F11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CF682-0096-4E7B-B2D9-495657E47AEA}" type="pres">
      <dgm:prSet presAssocID="{E62B9786-434B-49E4-85F3-11ABC6443C48}" presName="parTxOnlySpace" presStyleCnt="0"/>
      <dgm:spPr/>
    </dgm:pt>
    <dgm:pt modelId="{F1C2DB1C-1E87-4FFE-A83F-241238CBDBAB}" type="pres">
      <dgm:prSet presAssocID="{4D73F5CE-C594-4083-A293-C52A7A43EF2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D01E9-2EB1-4617-B6A3-715E73471D74}" srcId="{83844746-429F-4F4B-946E-A4AFBE49BD09}" destId="{ABD4C85D-1FB2-4800-9D1F-F77D9764F532}" srcOrd="2" destOrd="0" parTransId="{29D73757-D24C-45DE-ACAE-662FA2510DC3}" sibTransId="{67F69499-BC4D-4CB0-A009-2BAB945C7EF3}"/>
    <dgm:cxn modelId="{695B467A-567E-4832-A939-5BCC5D49F734}" type="presOf" srcId="{A61A3508-D9FF-4667-94CF-1C3715B247E9}" destId="{2B98D17E-476F-4F15-8420-7757438E29A0}" srcOrd="0" destOrd="0" presId="urn:microsoft.com/office/officeart/2005/8/layout/chevron1"/>
    <dgm:cxn modelId="{77FB2D9A-693A-4BB5-BE63-B16580376875}" type="presOf" srcId="{2EAA4FD9-AFB0-44BF-B90C-0ECAF7F11C80}" destId="{A513B381-6733-4ACF-AC56-E858F8273417}" srcOrd="0" destOrd="0" presId="urn:microsoft.com/office/officeart/2005/8/layout/chevron1"/>
    <dgm:cxn modelId="{7F309E9C-7594-409B-9225-4BF34241B647}" srcId="{83844746-429F-4F4B-946E-A4AFBE49BD09}" destId="{2EAA4FD9-AFB0-44BF-B90C-0ECAF7F11C80}" srcOrd="3" destOrd="0" parTransId="{8894B3B5-A4FF-4315-8AE0-BB11D7CEAFEB}" sibTransId="{E62B9786-434B-49E4-85F3-11ABC6443C48}"/>
    <dgm:cxn modelId="{4A7664A2-0E8C-4973-9FF1-6112FC1A7165}" type="presOf" srcId="{4D73F5CE-C594-4083-A293-C52A7A43EF27}" destId="{F1C2DB1C-1E87-4FFE-A83F-241238CBDBAB}" srcOrd="0" destOrd="0" presId="urn:microsoft.com/office/officeart/2005/8/layout/chevron1"/>
    <dgm:cxn modelId="{1C8E3C6E-2DE2-4AC8-9375-F39975AE3DB7}" type="presOf" srcId="{ABD4C85D-1FB2-4800-9D1F-F77D9764F532}" destId="{C0D44180-48C4-4F5D-AD2E-DBF71337A8F3}" srcOrd="0" destOrd="0" presId="urn:microsoft.com/office/officeart/2005/8/layout/chevron1"/>
    <dgm:cxn modelId="{2F4C2550-E8A0-4C33-91A6-1B8C8F49FD51}" srcId="{83844746-429F-4F4B-946E-A4AFBE49BD09}" destId="{4D73F5CE-C594-4083-A293-C52A7A43EF27}" srcOrd="4" destOrd="0" parTransId="{4A21765C-6BB1-46C6-9482-1CF6248A6285}" sibTransId="{1B7026C1-907D-446D-AE87-6A8EAD7CAA18}"/>
    <dgm:cxn modelId="{7CFCC878-8F3A-4F13-BF31-3221428D5E14}" srcId="{83844746-429F-4F4B-946E-A4AFBE49BD09}" destId="{A61A3508-D9FF-4667-94CF-1C3715B247E9}" srcOrd="1" destOrd="0" parTransId="{957932A7-CEF4-485F-BA0E-BCB3D66204D3}" sibTransId="{69878ABE-3509-4F64-AEEB-D2AF58209871}"/>
    <dgm:cxn modelId="{F92073AD-2B23-410B-A48F-06A83BF1D65D}" srcId="{83844746-429F-4F4B-946E-A4AFBE49BD09}" destId="{434F5DD3-72F8-42DB-B0A3-3AB085AB5462}" srcOrd="0" destOrd="0" parTransId="{FB90B0A6-F86F-4D6C-8CD6-C68AC7656FB4}" sibTransId="{48AAC6A7-AC35-4E5D-AC66-032ABBB83D66}"/>
    <dgm:cxn modelId="{3B54EE31-F764-49D1-9B3D-FCF1830A528C}" type="presOf" srcId="{434F5DD3-72F8-42DB-B0A3-3AB085AB5462}" destId="{C0A84D5D-96A9-4256-820B-7F633F021CB6}" srcOrd="0" destOrd="0" presId="urn:microsoft.com/office/officeart/2005/8/layout/chevron1"/>
    <dgm:cxn modelId="{6CDC18E5-E184-417E-9F85-07B0569EA515}" type="presOf" srcId="{83844746-429F-4F4B-946E-A4AFBE49BD09}" destId="{D057DF17-47A9-44FB-B1F0-D3B7A3E1F0D9}" srcOrd="0" destOrd="0" presId="urn:microsoft.com/office/officeart/2005/8/layout/chevron1"/>
    <dgm:cxn modelId="{DFABB910-275C-4D8C-839C-56B7657A5474}" type="presParOf" srcId="{D057DF17-47A9-44FB-B1F0-D3B7A3E1F0D9}" destId="{C0A84D5D-96A9-4256-820B-7F633F021CB6}" srcOrd="0" destOrd="0" presId="urn:microsoft.com/office/officeart/2005/8/layout/chevron1"/>
    <dgm:cxn modelId="{B65C5AA9-4438-4092-A2CE-FCCE12C8A089}" type="presParOf" srcId="{D057DF17-47A9-44FB-B1F0-D3B7A3E1F0D9}" destId="{6409ABFB-B255-4E87-9B31-9C769C150739}" srcOrd="1" destOrd="0" presId="urn:microsoft.com/office/officeart/2005/8/layout/chevron1"/>
    <dgm:cxn modelId="{B50C1D77-B063-4B30-8811-9733BB3EED70}" type="presParOf" srcId="{D057DF17-47A9-44FB-B1F0-D3B7A3E1F0D9}" destId="{2B98D17E-476F-4F15-8420-7757438E29A0}" srcOrd="2" destOrd="0" presId="urn:microsoft.com/office/officeart/2005/8/layout/chevron1"/>
    <dgm:cxn modelId="{B2FB3E9B-6E06-49F1-9614-6DCBDF75CA6C}" type="presParOf" srcId="{D057DF17-47A9-44FB-B1F0-D3B7A3E1F0D9}" destId="{F9785373-E8A3-43F5-BA2A-63B5B824721A}" srcOrd="3" destOrd="0" presId="urn:microsoft.com/office/officeart/2005/8/layout/chevron1"/>
    <dgm:cxn modelId="{763F187E-A1F7-4C94-A720-33378BF175E3}" type="presParOf" srcId="{D057DF17-47A9-44FB-B1F0-D3B7A3E1F0D9}" destId="{C0D44180-48C4-4F5D-AD2E-DBF71337A8F3}" srcOrd="4" destOrd="0" presId="urn:microsoft.com/office/officeart/2005/8/layout/chevron1"/>
    <dgm:cxn modelId="{8A239E42-345F-49A5-822F-48F3F965AA71}" type="presParOf" srcId="{D057DF17-47A9-44FB-B1F0-D3B7A3E1F0D9}" destId="{FEBAE951-C2A7-4476-9132-A1AA3B96E2A1}" srcOrd="5" destOrd="0" presId="urn:microsoft.com/office/officeart/2005/8/layout/chevron1"/>
    <dgm:cxn modelId="{B6C02C8F-7A41-43C3-8C9C-078908EAB059}" type="presParOf" srcId="{D057DF17-47A9-44FB-B1F0-D3B7A3E1F0D9}" destId="{A513B381-6733-4ACF-AC56-E858F8273417}" srcOrd="6" destOrd="0" presId="urn:microsoft.com/office/officeart/2005/8/layout/chevron1"/>
    <dgm:cxn modelId="{D50513B1-B229-4FAA-9086-4BF30C36FFD4}" type="presParOf" srcId="{D057DF17-47A9-44FB-B1F0-D3B7A3E1F0D9}" destId="{8D2CF682-0096-4E7B-B2D9-495657E47AEA}" srcOrd="7" destOrd="0" presId="urn:microsoft.com/office/officeart/2005/8/layout/chevron1"/>
    <dgm:cxn modelId="{532C4424-3BAA-4B36-8857-D69537A29006}" type="presParOf" srcId="{D057DF17-47A9-44FB-B1F0-D3B7A3E1F0D9}" destId="{F1C2DB1C-1E87-4FFE-A83F-241238CBDB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844746-429F-4F4B-946E-A4AFBE49B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4F5DD3-72F8-42DB-B0A3-3AB085AB546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1. </a:t>
          </a:r>
          <a:r>
            <a:rPr lang="en-US" dirty="0" smtClean="0"/>
            <a:t>Identification /Scope</a:t>
          </a:r>
          <a:endParaRPr lang="en-US" dirty="0"/>
        </a:p>
      </dgm:t>
    </dgm:pt>
    <dgm:pt modelId="{FB90B0A6-F86F-4D6C-8CD6-C68AC7656FB4}" type="parTrans" cxnId="{F92073AD-2B23-410B-A48F-06A83BF1D65D}">
      <dgm:prSet/>
      <dgm:spPr/>
      <dgm:t>
        <a:bodyPr/>
        <a:lstStyle/>
        <a:p>
          <a:endParaRPr lang="en-US"/>
        </a:p>
      </dgm:t>
    </dgm:pt>
    <dgm:pt modelId="{48AAC6A7-AC35-4E5D-AC66-032ABBB83D66}" type="sibTrans" cxnId="{F92073AD-2B23-410B-A48F-06A83BF1D65D}">
      <dgm:prSet/>
      <dgm:spPr/>
      <dgm:t>
        <a:bodyPr/>
        <a:lstStyle/>
        <a:p>
          <a:endParaRPr lang="en-US"/>
        </a:p>
      </dgm:t>
    </dgm:pt>
    <dgm:pt modelId="{A61A3508-D9FF-4667-94CF-1C3715B247E9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2. </a:t>
          </a:r>
          <a:r>
            <a:rPr lang="en-US" dirty="0" smtClean="0"/>
            <a:t>NOMCR</a:t>
          </a:r>
          <a:endParaRPr lang="en-US" dirty="0"/>
        </a:p>
      </dgm:t>
    </dgm:pt>
    <dgm:pt modelId="{957932A7-CEF4-485F-BA0E-BCB3D66204D3}" type="parTrans" cxnId="{7CFCC878-8F3A-4F13-BF31-3221428D5E14}">
      <dgm:prSet/>
      <dgm:spPr/>
      <dgm:t>
        <a:bodyPr/>
        <a:lstStyle/>
        <a:p>
          <a:endParaRPr lang="en-US"/>
        </a:p>
      </dgm:t>
    </dgm:pt>
    <dgm:pt modelId="{69878ABE-3509-4F64-AEEB-D2AF58209871}" type="sibTrans" cxnId="{7CFCC878-8F3A-4F13-BF31-3221428D5E14}">
      <dgm:prSet/>
      <dgm:spPr/>
      <dgm:t>
        <a:bodyPr/>
        <a:lstStyle/>
        <a:p>
          <a:endParaRPr lang="en-US"/>
        </a:p>
      </dgm:t>
    </dgm:pt>
    <dgm:pt modelId="{ABD4C85D-1FB2-4800-9D1F-F77D9764F532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3. </a:t>
          </a:r>
          <a:r>
            <a:rPr lang="en-US" dirty="0" smtClean="0"/>
            <a:t>Situational Awareness Tools</a:t>
          </a:r>
          <a:endParaRPr lang="en-US" dirty="0"/>
        </a:p>
      </dgm:t>
    </dgm:pt>
    <dgm:pt modelId="{29D73757-D24C-45DE-ACAE-662FA2510DC3}" type="parTrans" cxnId="{8C3D01E9-2EB1-4617-B6A3-715E73471D74}">
      <dgm:prSet/>
      <dgm:spPr/>
      <dgm:t>
        <a:bodyPr/>
        <a:lstStyle/>
        <a:p>
          <a:endParaRPr lang="en-US"/>
        </a:p>
      </dgm:t>
    </dgm:pt>
    <dgm:pt modelId="{67F69499-BC4D-4CB0-A009-2BAB945C7EF3}" type="sibTrans" cxnId="{8C3D01E9-2EB1-4617-B6A3-715E73471D74}">
      <dgm:prSet/>
      <dgm:spPr/>
      <dgm:t>
        <a:bodyPr/>
        <a:lstStyle/>
        <a:p>
          <a:endParaRPr lang="en-US"/>
        </a:p>
      </dgm:t>
    </dgm:pt>
    <dgm:pt modelId="{2EAA4FD9-AFB0-44BF-B90C-0ECAF7F11C8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4. </a:t>
          </a:r>
          <a:r>
            <a:rPr lang="en-US" dirty="0" smtClean="0"/>
            <a:t>GTC Documentation</a:t>
          </a:r>
          <a:endParaRPr lang="en-US" dirty="0"/>
        </a:p>
      </dgm:t>
    </dgm:pt>
    <dgm:pt modelId="{8894B3B5-A4FF-4315-8AE0-BB11D7CEAFEB}" type="parTrans" cxnId="{7F309E9C-7594-409B-9225-4BF34241B647}">
      <dgm:prSet/>
      <dgm:spPr/>
      <dgm:t>
        <a:bodyPr/>
        <a:lstStyle/>
        <a:p>
          <a:endParaRPr lang="en-US"/>
        </a:p>
      </dgm:t>
    </dgm:pt>
    <dgm:pt modelId="{E62B9786-434B-49E4-85F3-11ABC6443C48}" type="sibTrans" cxnId="{7F309E9C-7594-409B-9225-4BF34241B647}">
      <dgm:prSet/>
      <dgm:spPr/>
      <dgm:t>
        <a:bodyPr/>
        <a:lstStyle/>
        <a:p>
          <a:endParaRPr lang="en-US"/>
        </a:p>
      </dgm:t>
    </dgm:pt>
    <dgm:pt modelId="{4D73F5CE-C594-4083-A293-C52A7A43EF27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smtClean="0"/>
            <a:t>5. </a:t>
          </a:r>
          <a:r>
            <a:rPr lang="en-US" dirty="0" smtClean="0"/>
            <a:t>Market Notice/ Implementation</a:t>
          </a:r>
          <a:endParaRPr lang="en-US" dirty="0"/>
        </a:p>
      </dgm:t>
    </dgm:pt>
    <dgm:pt modelId="{4A21765C-6BB1-46C6-9482-1CF6248A6285}" type="parTrans" cxnId="{2F4C2550-E8A0-4C33-91A6-1B8C8F49FD51}">
      <dgm:prSet/>
      <dgm:spPr/>
      <dgm:t>
        <a:bodyPr/>
        <a:lstStyle/>
        <a:p>
          <a:endParaRPr lang="en-US"/>
        </a:p>
      </dgm:t>
    </dgm:pt>
    <dgm:pt modelId="{1B7026C1-907D-446D-AE87-6A8EAD7CAA18}" type="sibTrans" cxnId="{2F4C2550-E8A0-4C33-91A6-1B8C8F49FD51}">
      <dgm:prSet/>
      <dgm:spPr/>
      <dgm:t>
        <a:bodyPr/>
        <a:lstStyle/>
        <a:p>
          <a:endParaRPr lang="en-US"/>
        </a:p>
      </dgm:t>
    </dgm:pt>
    <dgm:pt modelId="{D057DF17-47A9-44FB-B1F0-D3B7A3E1F0D9}" type="pres">
      <dgm:prSet presAssocID="{83844746-429F-4F4B-946E-A4AFBE49BD09}" presName="Name0" presStyleCnt="0">
        <dgm:presLayoutVars>
          <dgm:dir/>
          <dgm:animLvl val="lvl"/>
          <dgm:resizeHandles val="exact"/>
        </dgm:presLayoutVars>
      </dgm:prSet>
      <dgm:spPr/>
    </dgm:pt>
    <dgm:pt modelId="{C0A84D5D-96A9-4256-820B-7F633F021CB6}" type="pres">
      <dgm:prSet presAssocID="{434F5DD3-72F8-42DB-B0A3-3AB085AB54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ABFB-B255-4E87-9B31-9C769C150739}" type="pres">
      <dgm:prSet presAssocID="{48AAC6A7-AC35-4E5D-AC66-032ABBB83D66}" presName="parTxOnlySpace" presStyleCnt="0"/>
      <dgm:spPr/>
    </dgm:pt>
    <dgm:pt modelId="{2B98D17E-476F-4F15-8420-7757438E29A0}" type="pres">
      <dgm:prSet presAssocID="{A61A3508-D9FF-4667-94CF-1C3715B247E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5373-E8A3-43F5-BA2A-63B5B824721A}" type="pres">
      <dgm:prSet presAssocID="{69878ABE-3509-4F64-AEEB-D2AF58209871}" presName="parTxOnlySpace" presStyleCnt="0"/>
      <dgm:spPr/>
    </dgm:pt>
    <dgm:pt modelId="{C0D44180-48C4-4F5D-AD2E-DBF71337A8F3}" type="pres">
      <dgm:prSet presAssocID="{ABD4C85D-1FB2-4800-9D1F-F77D9764F5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E951-C2A7-4476-9132-A1AA3B96E2A1}" type="pres">
      <dgm:prSet presAssocID="{67F69499-BC4D-4CB0-A009-2BAB945C7EF3}" presName="parTxOnlySpace" presStyleCnt="0"/>
      <dgm:spPr/>
    </dgm:pt>
    <dgm:pt modelId="{A513B381-6733-4ACF-AC56-E858F8273417}" type="pres">
      <dgm:prSet presAssocID="{2EAA4FD9-AFB0-44BF-B90C-0ECAF7F11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CF682-0096-4E7B-B2D9-495657E47AEA}" type="pres">
      <dgm:prSet presAssocID="{E62B9786-434B-49E4-85F3-11ABC6443C48}" presName="parTxOnlySpace" presStyleCnt="0"/>
      <dgm:spPr/>
    </dgm:pt>
    <dgm:pt modelId="{F1C2DB1C-1E87-4FFE-A83F-241238CBDBAB}" type="pres">
      <dgm:prSet presAssocID="{4D73F5CE-C594-4083-A293-C52A7A43EF2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D01E9-2EB1-4617-B6A3-715E73471D74}" srcId="{83844746-429F-4F4B-946E-A4AFBE49BD09}" destId="{ABD4C85D-1FB2-4800-9D1F-F77D9764F532}" srcOrd="2" destOrd="0" parTransId="{29D73757-D24C-45DE-ACAE-662FA2510DC3}" sibTransId="{67F69499-BC4D-4CB0-A009-2BAB945C7EF3}"/>
    <dgm:cxn modelId="{7F309E9C-7594-409B-9225-4BF34241B647}" srcId="{83844746-429F-4F4B-946E-A4AFBE49BD09}" destId="{2EAA4FD9-AFB0-44BF-B90C-0ECAF7F11C80}" srcOrd="3" destOrd="0" parTransId="{8894B3B5-A4FF-4315-8AE0-BB11D7CEAFEB}" sibTransId="{E62B9786-434B-49E4-85F3-11ABC6443C48}"/>
    <dgm:cxn modelId="{B7166788-0358-414F-82E8-C9C6727F7B5B}" type="presOf" srcId="{434F5DD3-72F8-42DB-B0A3-3AB085AB5462}" destId="{C0A84D5D-96A9-4256-820B-7F633F021CB6}" srcOrd="0" destOrd="0" presId="urn:microsoft.com/office/officeart/2005/8/layout/chevron1"/>
    <dgm:cxn modelId="{06B3FF69-C8BD-47C4-AFEE-E8594AD866CD}" type="presOf" srcId="{4D73F5CE-C594-4083-A293-C52A7A43EF27}" destId="{F1C2DB1C-1E87-4FFE-A83F-241238CBDBAB}" srcOrd="0" destOrd="0" presId="urn:microsoft.com/office/officeart/2005/8/layout/chevron1"/>
    <dgm:cxn modelId="{2F4C2550-E8A0-4C33-91A6-1B8C8F49FD51}" srcId="{83844746-429F-4F4B-946E-A4AFBE49BD09}" destId="{4D73F5CE-C594-4083-A293-C52A7A43EF27}" srcOrd="4" destOrd="0" parTransId="{4A21765C-6BB1-46C6-9482-1CF6248A6285}" sibTransId="{1B7026C1-907D-446D-AE87-6A8EAD7CAA18}"/>
    <dgm:cxn modelId="{7CFCC878-8F3A-4F13-BF31-3221428D5E14}" srcId="{83844746-429F-4F4B-946E-A4AFBE49BD09}" destId="{A61A3508-D9FF-4667-94CF-1C3715B247E9}" srcOrd="1" destOrd="0" parTransId="{957932A7-CEF4-485F-BA0E-BCB3D66204D3}" sibTransId="{69878ABE-3509-4F64-AEEB-D2AF58209871}"/>
    <dgm:cxn modelId="{3DE2C4D4-E392-4618-A30B-BDA4750CE46F}" type="presOf" srcId="{A61A3508-D9FF-4667-94CF-1C3715B247E9}" destId="{2B98D17E-476F-4F15-8420-7757438E29A0}" srcOrd="0" destOrd="0" presId="urn:microsoft.com/office/officeart/2005/8/layout/chevron1"/>
    <dgm:cxn modelId="{F92073AD-2B23-410B-A48F-06A83BF1D65D}" srcId="{83844746-429F-4F4B-946E-A4AFBE49BD09}" destId="{434F5DD3-72F8-42DB-B0A3-3AB085AB5462}" srcOrd="0" destOrd="0" parTransId="{FB90B0A6-F86F-4D6C-8CD6-C68AC7656FB4}" sibTransId="{48AAC6A7-AC35-4E5D-AC66-032ABBB83D66}"/>
    <dgm:cxn modelId="{185EDF6C-7D7F-428E-BCF4-C97B5A1407DA}" type="presOf" srcId="{83844746-429F-4F4B-946E-A4AFBE49BD09}" destId="{D057DF17-47A9-44FB-B1F0-D3B7A3E1F0D9}" srcOrd="0" destOrd="0" presId="urn:microsoft.com/office/officeart/2005/8/layout/chevron1"/>
    <dgm:cxn modelId="{9BCDB631-C6BF-4CBC-8B08-0706D83C21C6}" type="presOf" srcId="{2EAA4FD9-AFB0-44BF-B90C-0ECAF7F11C80}" destId="{A513B381-6733-4ACF-AC56-E858F8273417}" srcOrd="0" destOrd="0" presId="urn:microsoft.com/office/officeart/2005/8/layout/chevron1"/>
    <dgm:cxn modelId="{86164DAA-1E13-49DC-8093-EFF5B88590B3}" type="presOf" srcId="{ABD4C85D-1FB2-4800-9D1F-F77D9764F532}" destId="{C0D44180-48C4-4F5D-AD2E-DBF71337A8F3}" srcOrd="0" destOrd="0" presId="urn:microsoft.com/office/officeart/2005/8/layout/chevron1"/>
    <dgm:cxn modelId="{1FD02295-1269-40EB-927E-E00C810D05FB}" type="presParOf" srcId="{D057DF17-47A9-44FB-B1F0-D3B7A3E1F0D9}" destId="{C0A84D5D-96A9-4256-820B-7F633F021CB6}" srcOrd="0" destOrd="0" presId="urn:microsoft.com/office/officeart/2005/8/layout/chevron1"/>
    <dgm:cxn modelId="{05F133EC-68EB-4BC2-812C-A8FDC78544CC}" type="presParOf" srcId="{D057DF17-47A9-44FB-B1F0-D3B7A3E1F0D9}" destId="{6409ABFB-B255-4E87-9B31-9C769C150739}" srcOrd="1" destOrd="0" presId="urn:microsoft.com/office/officeart/2005/8/layout/chevron1"/>
    <dgm:cxn modelId="{C8106E55-B8D2-4B4C-89E0-47C9CF749005}" type="presParOf" srcId="{D057DF17-47A9-44FB-B1F0-D3B7A3E1F0D9}" destId="{2B98D17E-476F-4F15-8420-7757438E29A0}" srcOrd="2" destOrd="0" presId="urn:microsoft.com/office/officeart/2005/8/layout/chevron1"/>
    <dgm:cxn modelId="{6674F790-1467-48AF-91FF-08071EEFFC22}" type="presParOf" srcId="{D057DF17-47A9-44FB-B1F0-D3B7A3E1F0D9}" destId="{F9785373-E8A3-43F5-BA2A-63B5B824721A}" srcOrd="3" destOrd="0" presId="urn:microsoft.com/office/officeart/2005/8/layout/chevron1"/>
    <dgm:cxn modelId="{48CBF2EB-7E24-4CED-B932-74A31916B504}" type="presParOf" srcId="{D057DF17-47A9-44FB-B1F0-D3B7A3E1F0D9}" destId="{C0D44180-48C4-4F5D-AD2E-DBF71337A8F3}" srcOrd="4" destOrd="0" presId="urn:microsoft.com/office/officeart/2005/8/layout/chevron1"/>
    <dgm:cxn modelId="{D93D3A0D-23CA-49E3-8A72-988E7C8D5535}" type="presParOf" srcId="{D057DF17-47A9-44FB-B1F0-D3B7A3E1F0D9}" destId="{FEBAE951-C2A7-4476-9132-A1AA3B96E2A1}" srcOrd="5" destOrd="0" presId="urn:microsoft.com/office/officeart/2005/8/layout/chevron1"/>
    <dgm:cxn modelId="{42536418-B608-430B-B85C-7AA8723907BF}" type="presParOf" srcId="{D057DF17-47A9-44FB-B1F0-D3B7A3E1F0D9}" destId="{A513B381-6733-4ACF-AC56-E858F8273417}" srcOrd="6" destOrd="0" presId="urn:microsoft.com/office/officeart/2005/8/layout/chevron1"/>
    <dgm:cxn modelId="{06468C72-BBC2-4EEF-BC5F-079B7FD028D5}" type="presParOf" srcId="{D057DF17-47A9-44FB-B1F0-D3B7A3E1F0D9}" destId="{8D2CF682-0096-4E7B-B2D9-495657E47AEA}" srcOrd="7" destOrd="0" presId="urn:microsoft.com/office/officeart/2005/8/layout/chevron1"/>
    <dgm:cxn modelId="{5FDB880B-A905-461A-AA61-AA9FE9ED7A36}" type="presParOf" srcId="{D057DF17-47A9-44FB-B1F0-D3B7A3E1F0D9}" destId="{F1C2DB1C-1E87-4FFE-A83F-241238CBDB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844746-429F-4F4B-946E-A4AFBE49BD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4F5DD3-72F8-42DB-B0A3-3AB085AB5462}">
      <dgm:prSet phldrT="[Text]"/>
      <dgm:spPr/>
      <dgm:t>
        <a:bodyPr/>
        <a:lstStyle/>
        <a:p>
          <a:r>
            <a:rPr lang="en-US" b="1" dirty="0" smtClean="0"/>
            <a:t>1. </a:t>
          </a:r>
          <a:r>
            <a:rPr lang="en-US" dirty="0" smtClean="0"/>
            <a:t>Identification /Scope</a:t>
          </a:r>
          <a:endParaRPr lang="en-US" dirty="0"/>
        </a:p>
      </dgm:t>
    </dgm:pt>
    <dgm:pt modelId="{FB90B0A6-F86F-4D6C-8CD6-C68AC7656FB4}" type="parTrans" cxnId="{F92073AD-2B23-410B-A48F-06A83BF1D65D}">
      <dgm:prSet/>
      <dgm:spPr/>
      <dgm:t>
        <a:bodyPr/>
        <a:lstStyle/>
        <a:p>
          <a:endParaRPr lang="en-US"/>
        </a:p>
      </dgm:t>
    </dgm:pt>
    <dgm:pt modelId="{48AAC6A7-AC35-4E5D-AC66-032ABBB83D66}" type="sibTrans" cxnId="{F92073AD-2B23-410B-A48F-06A83BF1D65D}">
      <dgm:prSet/>
      <dgm:spPr/>
      <dgm:t>
        <a:bodyPr/>
        <a:lstStyle/>
        <a:p>
          <a:endParaRPr lang="en-US"/>
        </a:p>
      </dgm:t>
    </dgm:pt>
    <dgm:pt modelId="{A61A3508-D9FF-4667-94CF-1C3715B247E9}">
      <dgm:prSet phldrT="[Text]"/>
      <dgm:spPr/>
      <dgm:t>
        <a:bodyPr/>
        <a:lstStyle/>
        <a:p>
          <a:r>
            <a:rPr lang="en-US" b="1" dirty="0" smtClean="0"/>
            <a:t>2. </a:t>
          </a:r>
          <a:r>
            <a:rPr lang="en-US" dirty="0" smtClean="0"/>
            <a:t>NOMCR</a:t>
          </a:r>
          <a:endParaRPr lang="en-US" dirty="0"/>
        </a:p>
      </dgm:t>
    </dgm:pt>
    <dgm:pt modelId="{957932A7-CEF4-485F-BA0E-BCB3D66204D3}" type="parTrans" cxnId="{7CFCC878-8F3A-4F13-BF31-3221428D5E14}">
      <dgm:prSet/>
      <dgm:spPr/>
      <dgm:t>
        <a:bodyPr/>
        <a:lstStyle/>
        <a:p>
          <a:endParaRPr lang="en-US"/>
        </a:p>
      </dgm:t>
    </dgm:pt>
    <dgm:pt modelId="{69878ABE-3509-4F64-AEEB-D2AF58209871}" type="sibTrans" cxnId="{7CFCC878-8F3A-4F13-BF31-3221428D5E14}">
      <dgm:prSet/>
      <dgm:spPr/>
      <dgm:t>
        <a:bodyPr/>
        <a:lstStyle/>
        <a:p>
          <a:endParaRPr lang="en-US"/>
        </a:p>
      </dgm:t>
    </dgm:pt>
    <dgm:pt modelId="{ABD4C85D-1FB2-4800-9D1F-F77D9764F532}">
      <dgm:prSet phldrT="[Text]"/>
      <dgm:spPr/>
      <dgm:t>
        <a:bodyPr/>
        <a:lstStyle/>
        <a:p>
          <a:r>
            <a:rPr lang="en-US" b="1" dirty="0" smtClean="0"/>
            <a:t>3. </a:t>
          </a:r>
          <a:r>
            <a:rPr lang="en-US" dirty="0" smtClean="0"/>
            <a:t>Situational Awareness Tools</a:t>
          </a:r>
          <a:endParaRPr lang="en-US" dirty="0"/>
        </a:p>
      </dgm:t>
    </dgm:pt>
    <dgm:pt modelId="{29D73757-D24C-45DE-ACAE-662FA2510DC3}" type="parTrans" cxnId="{8C3D01E9-2EB1-4617-B6A3-715E73471D74}">
      <dgm:prSet/>
      <dgm:spPr/>
      <dgm:t>
        <a:bodyPr/>
        <a:lstStyle/>
        <a:p>
          <a:endParaRPr lang="en-US"/>
        </a:p>
      </dgm:t>
    </dgm:pt>
    <dgm:pt modelId="{67F69499-BC4D-4CB0-A009-2BAB945C7EF3}" type="sibTrans" cxnId="{8C3D01E9-2EB1-4617-B6A3-715E73471D74}">
      <dgm:prSet/>
      <dgm:spPr/>
      <dgm:t>
        <a:bodyPr/>
        <a:lstStyle/>
        <a:p>
          <a:endParaRPr lang="en-US"/>
        </a:p>
      </dgm:t>
    </dgm:pt>
    <dgm:pt modelId="{2EAA4FD9-AFB0-44BF-B90C-0ECAF7F11C80}">
      <dgm:prSet phldrT="[Text]"/>
      <dgm:spPr/>
      <dgm:t>
        <a:bodyPr/>
        <a:lstStyle/>
        <a:p>
          <a:r>
            <a:rPr lang="en-US" b="1" dirty="0" smtClean="0"/>
            <a:t>4. </a:t>
          </a:r>
          <a:r>
            <a:rPr lang="en-US" dirty="0" smtClean="0"/>
            <a:t>GTC Documentation</a:t>
          </a:r>
          <a:endParaRPr lang="en-US" dirty="0"/>
        </a:p>
      </dgm:t>
    </dgm:pt>
    <dgm:pt modelId="{8894B3B5-A4FF-4315-8AE0-BB11D7CEAFEB}" type="parTrans" cxnId="{7F309E9C-7594-409B-9225-4BF34241B647}">
      <dgm:prSet/>
      <dgm:spPr/>
      <dgm:t>
        <a:bodyPr/>
        <a:lstStyle/>
        <a:p>
          <a:endParaRPr lang="en-US"/>
        </a:p>
      </dgm:t>
    </dgm:pt>
    <dgm:pt modelId="{E62B9786-434B-49E4-85F3-11ABC6443C48}" type="sibTrans" cxnId="{7F309E9C-7594-409B-9225-4BF34241B647}">
      <dgm:prSet/>
      <dgm:spPr/>
      <dgm:t>
        <a:bodyPr/>
        <a:lstStyle/>
        <a:p>
          <a:endParaRPr lang="en-US"/>
        </a:p>
      </dgm:t>
    </dgm:pt>
    <dgm:pt modelId="{4D73F5CE-C594-4083-A293-C52A7A43EF27}">
      <dgm:prSet phldrT="[Text]"/>
      <dgm:spPr/>
      <dgm:t>
        <a:bodyPr/>
        <a:lstStyle/>
        <a:p>
          <a:r>
            <a:rPr lang="en-US" b="1" dirty="0" smtClean="0"/>
            <a:t>5. </a:t>
          </a:r>
          <a:r>
            <a:rPr lang="en-US" dirty="0" smtClean="0"/>
            <a:t>Market Notice/ Implementation</a:t>
          </a:r>
          <a:endParaRPr lang="en-US" dirty="0"/>
        </a:p>
      </dgm:t>
    </dgm:pt>
    <dgm:pt modelId="{4A21765C-6BB1-46C6-9482-1CF6248A6285}" type="parTrans" cxnId="{2F4C2550-E8A0-4C33-91A6-1B8C8F49FD51}">
      <dgm:prSet/>
      <dgm:spPr/>
      <dgm:t>
        <a:bodyPr/>
        <a:lstStyle/>
        <a:p>
          <a:endParaRPr lang="en-US"/>
        </a:p>
      </dgm:t>
    </dgm:pt>
    <dgm:pt modelId="{1B7026C1-907D-446D-AE87-6A8EAD7CAA18}" type="sibTrans" cxnId="{2F4C2550-E8A0-4C33-91A6-1B8C8F49FD51}">
      <dgm:prSet/>
      <dgm:spPr/>
      <dgm:t>
        <a:bodyPr/>
        <a:lstStyle/>
        <a:p>
          <a:endParaRPr lang="en-US"/>
        </a:p>
      </dgm:t>
    </dgm:pt>
    <dgm:pt modelId="{D057DF17-47A9-44FB-B1F0-D3B7A3E1F0D9}" type="pres">
      <dgm:prSet presAssocID="{83844746-429F-4F4B-946E-A4AFBE49BD09}" presName="Name0" presStyleCnt="0">
        <dgm:presLayoutVars>
          <dgm:dir/>
          <dgm:animLvl val="lvl"/>
          <dgm:resizeHandles val="exact"/>
        </dgm:presLayoutVars>
      </dgm:prSet>
      <dgm:spPr/>
    </dgm:pt>
    <dgm:pt modelId="{C0A84D5D-96A9-4256-820B-7F633F021CB6}" type="pres">
      <dgm:prSet presAssocID="{434F5DD3-72F8-42DB-B0A3-3AB085AB546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9ABFB-B255-4E87-9B31-9C769C150739}" type="pres">
      <dgm:prSet presAssocID="{48AAC6A7-AC35-4E5D-AC66-032ABBB83D66}" presName="parTxOnlySpace" presStyleCnt="0"/>
      <dgm:spPr/>
    </dgm:pt>
    <dgm:pt modelId="{2B98D17E-476F-4F15-8420-7757438E29A0}" type="pres">
      <dgm:prSet presAssocID="{A61A3508-D9FF-4667-94CF-1C3715B247E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85373-E8A3-43F5-BA2A-63B5B824721A}" type="pres">
      <dgm:prSet presAssocID="{69878ABE-3509-4F64-AEEB-D2AF58209871}" presName="parTxOnlySpace" presStyleCnt="0"/>
      <dgm:spPr/>
    </dgm:pt>
    <dgm:pt modelId="{C0D44180-48C4-4F5D-AD2E-DBF71337A8F3}" type="pres">
      <dgm:prSet presAssocID="{ABD4C85D-1FB2-4800-9D1F-F77D9764F5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AE951-C2A7-4476-9132-A1AA3B96E2A1}" type="pres">
      <dgm:prSet presAssocID="{67F69499-BC4D-4CB0-A009-2BAB945C7EF3}" presName="parTxOnlySpace" presStyleCnt="0"/>
      <dgm:spPr/>
    </dgm:pt>
    <dgm:pt modelId="{A513B381-6733-4ACF-AC56-E858F8273417}" type="pres">
      <dgm:prSet presAssocID="{2EAA4FD9-AFB0-44BF-B90C-0ECAF7F11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CF682-0096-4E7B-B2D9-495657E47AEA}" type="pres">
      <dgm:prSet presAssocID="{E62B9786-434B-49E4-85F3-11ABC6443C48}" presName="parTxOnlySpace" presStyleCnt="0"/>
      <dgm:spPr/>
    </dgm:pt>
    <dgm:pt modelId="{F1C2DB1C-1E87-4FFE-A83F-241238CBDBAB}" type="pres">
      <dgm:prSet presAssocID="{4D73F5CE-C594-4083-A293-C52A7A43EF2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8E4B5-0F7B-4B1C-8715-3A001BE60935}" type="presOf" srcId="{ABD4C85D-1FB2-4800-9D1F-F77D9764F532}" destId="{C0D44180-48C4-4F5D-AD2E-DBF71337A8F3}" srcOrd="0" destOrd="0" presId="urn:microsoft.com/office/officeart/2005/8/layout/chevron1"/>
    <dgm:cxn modelId="{0F25AB38-0909-4AE8-830E-16BE2E0E4901}" type="presOf" srcId="{A61A3508-D9FF-4667-94CF-1C3715B247E9}" destId="{2B98D17E-476F-4F15-8420-7757438E29A0}" srcOrd="0" destOrd="0" presId="urn:microsoft.com/office/officeart/2005/8/layout/chevron1"/>
    <dgm:cxn modelId="{279CD6F7-BFFB-45BD-9743-B4E54E152D78}" type="presOf" srcId="{4D73F5CE-C594-4083-A293-C52A7A43EF27}" destId="{F1C2DB1C-1E87-4FFE-A83F-241238CBDBAB}" srcOrd="0" destOrd="0" presId="urn:microsoft.com/office/officeart/2005/8/layout/chevron1"/>
    <dgm:cxn modelId="{516D35D7-E808-43CC-9D29-0B6C93F5BE94}" type="presOf" srcId="{83844746-429F-4F4B-946E-A4AFBE49BD09}" destId="{D057DF17-47A9-44FB-B1F0-D3B7A3E1F0D9}" srcOrd="0" destOrd="0" presId="urn:microsoft.com/office/officeart/2005/8/layout/chevron1"/>
    <dgm:cxn modelId="{7F309E9C-7594-409B-9225-4BF34241B647}" srcId="{83844746-429F-4F4B-946E-A4AFBE49BD09}" destId="{2EAA4FD9-AFB0-44BF-B90C-0ECAF7F11C80}" srcOrd="3" destOrd="0" parTransId="{8894B3B5-A4FF-4315-8AE0-BB11D7CEAFEB}" sibTransId="{E62B9786-434B-49E4-85F3-11ABC6443C48}"/>
    <dgm:cxn modelId="{F92073AD-2B23-410B-A48F-06A83BF1D65D}" srcId="{83844746-429F-4F4B-946E-A4AFBE49BD09}" destId="{434F5DD3-72F8-42DB-B0A3-3AB085AB5462}" srcOrd="0" destOrd="0" parTransId="{FB90B0A6-F86F-4D6C-8CD6-C68AC7656FB4}" sibTransId="{48AAC6A7-AC35-4E5D-AC66-032ABBB83D66}"/>
    <dgm:cxn modelId="{8C3D01E9-2EB1-4617-B6A3-715E73471D74}" srcId="{83844746-429F-4F4B-946E-A4AFBE49BD09}" destId="{ABD4C85D-1FB2-4800-9D1F-F77D9764F532}" srcOrd="2" destOrd="0" parTransId="{29D73757-D24C-45DE-ACAE-662FA2510DC3}" sibTransId="{67F69499-BC4D-4CB0-A009-2BAB945C7EF3}"/>
    <dgm:cxn modelId="{7CFCC878-8F3A-4F13-BF31-3221428D5E14}" srcId="{83844746-429F-4F4B-946E-A4AFBE49BD09}" destId="{A61A3508-D9FF-4667-94CF-1C3715B247E9}" srcOrd="1" destOrd="0" parTransId="{957932A7-CEF4-485F-BA0E-BCB3D66204D3}" sibTransId="{69878ABE-3509-4F64-AEEB-D2AF58209871}"/>
    <dgm:cxn modelId="{5EA442B5-2832-4E24-A222-A8E407A74031}" type="presOf" srcId="{2EAA4FD9-AFB0-44BF-B90C-0ECAF7F11C80}" destId="{A513B381-6733-4ACF-AC56-E858F8273417}" srcOrd="0" destOrd="0" presId="urn:microsoft.com/office/officeart/2005/8/layout/chevron1"/>
    <dgm:cxn modelId="{2F4C2550-E8A0-4C33-91A6-1B8C8F49FD51}" srcId="{83844746-429F-4F4B-946E-A4AFBE49BD09}" destId="{4D73F5CE-C594-4083-A293-C52A7A43EF27}" srcOrd="4" destOrd="0" parTransId="{4A21765C-6BB1-46C6-9482-1CF6248A6285}" sibTransId="{1B7026C1-907D-446D-AE87-6A8EAD7CAA18}"/>
    <dgm:cxn modelId="{23723431-3533-4ED0-B819-CA723AD7E246}" type="presOf" srcId="{434F5DD3-72F8-42DB-B0A3-3AB085AB5462}" destId="{C0A84D5D-96A9-4256-820B-7F633F021CB6}" srcOrd="0" destOrd="0" presId="urn:microsoft.com/office/officeart/2005/8/layout/chevron1"/>
    <dgm:cxn modelId="{486FD1CF-A649-49F3-9218-DA3A8B27E873}" type="presParOf" srcId="{D057DF17-47A9-44FB-B1F0-D3B7A3E1F0D9}" destId="{C0A84D5D-96A9-4256-820B-7F633F021CB6}" srcOrd="0" destOrd="0" presId="urn:microsoft.com/office/officeart/2005/8/layout/chevron1"/>
    <dgm:cxn modelId="{3A53E82F-C9CE-444C-948F-9AA9B9C99CD0}" type="presParOf" srcId="{D057DF17-47A9-44FB-B1F0-D3B7A3E1F0D9}" destId="{6409ABFB-B255-4E87-9B31-9C769C150739}" srcOrd="1" destOrd="0" presId="urn:microsoft.com/office/officeart/2005/8/layout/chevron1"/>
    <dgm:cxn modelId="{4C856AF2-20A7-406C-9CE2-DC7D7DEC6540}" type="presParOf" srcId="{D057DF17-47A9-44FB-B1F0-D3B7A3E1F0D9}" destId="{2B98D17E-476F-4F15-8420-7757438E29A0}" srcOrd="2" destOrd="0" presId="urn:microsoft.com/office/officeart/2005/8/layout/chevron1"/>
    <dgm:cxn modelId="{870690E1-5D7F-47D6-A13D-FDCE5CF31D9C}" type="presParOf" srcId="{D057DF17-47A9-44FB-B1F0-D3B7A3E1F0D9}" destId="{F9785373-E8A3-43F5-BA2A-63B5B824721A}" srcOrd="3" destOrd="0" presId="urn:microsoft.com/office/officeart/2005/8/layout/chevron1"/>
    <dgm:cxn modelId="{B905545E-566D-46D4-B262-8C61ABFAE0D0}" type="presParOf" srcId="{D057DF17-47A9-44FB-B1F0-D3B7A3E1F0D9}" destId="{C0D44180-48C4-4F5D-AD2E-DBF71337A8F3}" srcOrd="4" destOrd="0" presId="urn:microsoft.com/office/officeart/2005/8/layout/chevron1"/>
    <dgm:cxn modelId="{D90BAB0E-B1FD-429C-8F20-D34BC8E5EDCA}" type="presParOf" srcId="{D057DF17-47A9-44FB-B1F0-D3B7A3E1F0D9}" destId="{FEBAE951-C2A7-4476-9132-A1AA3B96E2A1}" srcOrd="5" destOrd="0" presId="urn:microsoft.com/office/officeart/2005/8/layout/chevron1"/>
    <dgm:cxn modelId="{82949501-B1AB-48E3-817C-54D7FFC2F6BF}" type="presParOf" srcId="{D057DF17-47A9-44FB-B1F0-D3B7A3E1F0D9}" destId="{A513B381-6733-4ACF-AC56-E858F8273417}" srcOrd="6" destOrd="0" presId="urn:microsoft.com/office/officeart/2005/8/layout/chevron1"/>
    <dgm:cxn modelId="{C98EDBD7-2CC1-4A60-A8A6-A31C8DD032C7}" type="presParOf" srcId="{D057DF17-47A9-44FB-B1F0-D3B7A3E1F0D9}" destId="{8D2CF682-0096-4E7B-B2D9-495657E47AEA}" srcOrd="7" destOrd="0" presId="urn:microsoft.com/office/officeart/2005/8/layout/chevron1"/>
    <dgm:cxn modelId="{51FD3DA4-6F19-455A-81D4-8AD4231A6EE9}" type="presParOf" srcId="{D057DF17-47A9-44FB-B1F0-D3B7A3E1F0D9}" destId="{F1C2DB1C-1E87-4FFE-A83F-241238CBDB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4D5D-96A9-4256-820B-7F633F021CB6}">
      <dsp:nvSpPr>
        <dsp:cNvPr id="0" name=""/>
        <dsp:cNvSpPr/>
      </dsp:nvSpPr>
      <dsp:spPr>
        <a:xfrm>
          <a:off x="2120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</a:t>
          </a:r>
          <a:r>
            <a:rPr lang="en-US" sz="1200" kern="1200" dirty="0" smtClean="0"/>
            <a:t>Identification /Scope</a:t>
          </a:r>
          <a:endParaRPr lang="en-US" sz="1200" kern="1200" dirty="0"/>
        </a:p>
      </dsp:txBody>
      <dsp:txXfrm>
        <a:off x="379623" y="232097"/>
        <a:ext cx="1132507" cy="755005"/>
      </dsp:txXfrm>
    </dsp:sp>
    <dsp:sp modelId="{2B98D17E-476F-4F15-8420-7757438E29A0}">
      <dsp:nvSpPr>
        <dsp:cNvPr id="0" name=""/>
        <dsp:cNvSpPr/>
      </dsp:nvSpPr>
      <dsp:spPr>
        <a:xfrm>
          <a:off x="1700882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</a:t>
          </a:r>
          <a:r>
            <a:rPr lang="en-US" sz="1200" kern="1200" dirty="0" smtClean="0"/>
            <a:t>NOMCR</a:t>
          </a:r>
          <a:endParaRPr lang="en-US" sz="1200" kern="1200" dirty="0"/>
        </a:p>
      </dsp:txBody>
      <dsp:txXfrm>
        <a:off x="2078385" y="232097"/>
        <a:ext cx="1132507" cy="755005"/>
      </dsp:txXfrm>
    </dsp:sp>
    <dsp:sp modelId="{C0D44180-48C4-4F5D-AD2E-DBF71337A8F3}">
      <dsp:nvSpPr>
        <dsp:cNvPr id="0" name=""/>
        <dsp:cNvSpPr/>
      </dsp:nvSpPr>
      <dsp:spPr>
        <a:xfrm>
          <a:off x="3399643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3. </a:t>
          </a:r>
          <a:r>
            <a:rPr lang="en-US" sz="1200" kern="1200" dirty="0" smtClean="0"/>
            <a:t>Situational Awareness Tools</a:t>
          </a:r>
          <a:endParaRPr lang="en-US" sz="1200" kern="1200" dirty="0"/>
        </a:p>
      </dsp:txBody>
      <dsp:txXfrm>
        <a:off x="3777146" y="232097"/>
        <a:ext cx="1132507" cy="755005"/>
      </dsp:txXfrm>
    </dsp:sp>
    <dsp:sp modelId="{A513B381-6733-4ACF-AC56-E858F8273417}">
      <dsp:nvSpPr>
        <dsp:cNvPr id="0" name=""/>
        <dsp:cNvSpPr/>
      </dsp:nvSpPr>
      <dsp:spPr>
        <a:xfrm>
          <a:off x="5098405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4. </a:t>
          </a:r>
          <a:r>
            <a:rPr lang="en-US" sz="1200" kern="1200" dirty="0" smtClean="0"/>
            <a:t>GTC Documentation</a:t>
          </a:r>
          <a:endParaRPr lang="en-US" sz="1200" kern="1200" dirty="0"/>
        </a:p>
      </dsp:txBody>
      <dsp:txXfrm>
        <a:off x="5475908" y="232097"/>
        <a:ext cx="1132507" cy="755005"/>
      </dsp:txXfrm>
    </dsp:sp>
    <dsp:sp modelId="{F1C2DB1C-1E87-4FFE-A83F-241238CBDBAB}">
      <dsp:nvSpPr>
        <dsp:cNvPr id="0" name=""/>
        <dsp:cNvSpPr/>
      </dsp:nvSpPr>
      <dsp:spPr>
        <a:xfrm>
          <a:off x="6797166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5. </a:t>
          </a:r>
          <a:r>
            <a:rPr lang="en-US" sz="1200" kern="1200" dirty="0" smtClean="0"/>
            <a:t>Market Notice/ Implementation</a:t>
          </a:r>
          <a:endParaRPr lang="en-US" sz="1200" kern="1200" dirty="0"/>
        </a:p>
      </dsp:txBody>
      <dsp:txXfrm>
        <a:off x="7174669" y="232097"/>
        <a:ext cx="1132507" cy="755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4D5D-96A9-4256-820B-7F633F021CB6}">
      <dsp:nvSpPr>
        <dsp:cNvPr id="0" name=""/>
        <dsp:cNvSpPr/>
      </dsp:nvSpPr>
      <dsp:spPr>
        <a:xfrm>
          <a:off x="2120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</a:t>
          </a:r>
          <a:r>
            <a:rPr lang="en-US" sz="1200" kern="1200" dirty="0" smtClean="0"/>
            <a:t>Identification /Scope</a:t>
          </a:r>
          <a:endParaRPr lang="en-US" sz="1200" kern="1200" dirty="0"/>
        </a:p>
      </dsp:txBody>
      <dsp:txXfrm>
        <a:off x="379623" y="232097"/>
        <a:ext cx="1132507" cy="755005"/>
      </dsp:txXfrm>
    </dsp:sp>
    <dsp:sp modelId="{2B98D17E-476F-4F15-8420-7757438E29A0}">
      <dsp:nvSpPr>
        <dsp:cNvPr id="0" name=""/>
        <dsp:cNvSpPr/>
      </dsp:nvSpPr>
      <dsp:spPr>
        <a:xfrm>
          <a:off x="1700882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</a:t>
          </a:r>
          <a:r>
            <a:rPr lang="en-US" sz="1200" kern="1200" dirty="0" smtClean="0"/>
            <a:t>NOMCR</a:t>
          </a:r>
          <a:endParaRPr lang="en-US" sz="1200" kern="1200" dirty="0"/>
        </a:p>
      </dsp:txBody>
      <dsp:txXfrm>
        <a:off x="2078385" y="232097"/>
        <a:ext cx="1132507" cy="755005"/>
      </dsp:txXfrm>
    </dsp:sp>
    <dsp:sp modelId="{C0D44180-48C4-4F5D-AD2E-DBF71337A8F3}">
      <dsp:nvSpPr>
        <dsp:cNvPr id="0" name=""/>
        <dsp:cNvSpPr/>
      </dsp:nvSpPr>
      <dsp:spPr>
        <a:xfrm>
          <a:off x="3399643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3. </a:t>
          </a:r>
          <a:r>
            <a:rPr lang="en-US" sz="1200" kern="1200" dirty="0" smtClean="0"/>
            <a:t>Situational Awareness Tools</a:t>
          </a:r>
          <a:endParaRPr lang="en-US" sz="1200" kern="1200" dirty="0"/>
        </a:p>
      </dsp:txBody>
      <dsp:txXfrm>
        <a:off x="3777146" y="232097"/>
        <a:ext cx="1132507" cy="755005"/>
      </dsp:txXfrm>
    </dsp:sp>
    <dsp:sp modelId="{A513B381-6733-4ACF-AC56-E858F8273417}">
      <dsp:nvSpPr>
        <dsp:cNvPr id="0" name=""/>
        <dsp:cNvSpPr/>
      </dsp:nvSpPr>
      <dsp:spPr>
        <a:xfrm>
          <a:off x="5098405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4. </a:t>
          </a:r>
          <a:r>
            <a:rPr lang="en-US" sz="1200" kern="1200" dirty="0" smtClean="0"/>
            <a:t>GTC Documentation</a:t>
          </a:r>
          <a:endParaRPr lang="en-US" sz="1200" kern="1200" dirty="0"/>
        </a:p>
      </dsp:txBody>
      <dsp:txXfrm>
        <a:off x="5475908" y="232097"/>
        <a:ext cx="1132507" cy="755005"/>
      </dsp:txXfrm>
    </dsp:sp>
    <dsp:sp modelId="{F1C2DB1C-1E87-4FFE-A83F-241238CBDBAB}">
      <dsp:nvSpPr>
        <dsp:cNvPr id="0" name=""/>
        <dsp:cNvSpPr/>
      </dsp:nvSpPr>
      <dsp:spPr>
        <a:xfrm>
          <a:off x="6797166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5. </a:t>
          </a:r>
          <a:r>
            <a:rPr lang="en-US" sz="1200" kern="1200" dirty="0" smtClean="0"/>
            <a:t>Market Notice/ Implementation</a:t>
          </a:r>
          <a:endParaRPr lang="en-US" sz="1200" kern="1200" dirty="0"/>
        </a:p>
      </dsp:txBody>
      <dsp:txXfrm>
        <a:off x="7174669" y="232097"/>
        <a:ext cx="1132507" cy="755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4D5D-96A9-4256-820B-7F633F021CB6}">
      <dsp:nvSpPr>
        <dsp:cNvPr id="0" name=""/>
        <dsp:cNvSpPr/>
      </dsp:nvSpPr>
      <dsp:spPr>
        <a:xfrm>
          <a:off x="2120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</a:t>
          </a:r>
          <a:r>
            <a:rPr lang="en-US" sz="1200" kern="1200" dirty="0" smtClean="0"/>
            <a:t>Identification /Scope</a:t>
          </a:r>
          <a:endParaRPr lang="en-US" sz="1200" kern="1200" dirty="0"/>
        </a:p>
      </dsp:txBody>
      <dsp:txXfrm>
        <a:off x="379623" y="232097"/>
        <a:ext cx="1132507" cy="755005"/>
      </dsp:txXfrm>
    </dsp:sp>
    <dsp:sp modelId="{2B98D17E-476F-4F15-8420-7757438E29A0}">
      <dsp:nvSpPr>
        <dsp:cNvPr id="0" name=""/>
        <dsp:cNvSpPr/>
      </dsp:nvSpPr>
      <dsp:spPr>
        <a:xfrm>
          <a:off x="1700882" y="232097"/>
          <a:ext cx="1887512" cy="75500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</a:t>
          </a:r>
          <a:r>
            <a:rPr lang="en-US" sz="1200" kern="1200" dirty="0" smtClean="0"/>
            <a:t>NOMCR</a:t>
          </a:r>
          <a:endParaRPr lang="en-US" sz="1200" kern="1200" dirty="0"/>
        </a:p>
      </dsp:txBody>
      <dsp:txXfrm>
        <a:off x="2078385" y="232097"/>
        <a:ext cx="1132507" cy="755005"/>
      </dsp:txXfrm>
    </dsp:sp>
    <dsp:sp modelId="{C0D44180-48C4-4F5D-AD2E-DBF71337A8F3}">
      <dsp:nvSpPr>
        <dsp:cNvPr id="0" name=""/>
        <dsp:cNvSpPr/>
      </dsp:nvSpPr>
      <dsp:spPr>
        <a:xfrm>
          <a:off x="3399643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3. </a:t>
          </a:r>
          <a:r>
            <a:rPr lang="en-US" sz="1200" kern="1200" dirty="0" smtClean="0"/>
            <a:t>Situational Awareness Tools</a:t>
          </a:r>
          <a:endParaRPr lang="en-US" sz="1200" kern="1200" dirty="0"/>
        </a:p>
      </dsp:txBody>
      <dsp:txXfrm>
        <a:off x="3777146" y="232097"/>
        <a:ext cx="1132507" cy="755005"/>
      </dsp:txXfrm>
    </dsp:sp>
    <dsp:sp modelId="{A513B381-6733-4ACF-AC56-E858F8273417}">
      <dsp:nvSpPr>
        <dsp:cNvPr id="0" name=""/>
        <dsp:cNvSpPr/>
      </dsp:nvSpPr>
      <dsp:spPr>
        <a:xfrm>
          <a:off x="5098405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4. </a:t>
          </a:r>
          <a:r>
            <a:rPr lang="en-US" sz="1200" kern="1200" dirty="0" smtClean="0"/>
            <a:t>GTC Documentation</a:t>
          </a:r>
          <a:endParaRPr lang="en-US" sz="1200" kern="1200" dirty="0"/>
        </a:p>
      </dsp:txBody>
      <dsp:txXfrm>
        <a:off x="5475908" y="232097"/>
        <a:ext cx="1132507" cy="755005"/>
      </dsp:txXfrm>
    </dsp:sp>
    <dsp:sp modelId="{F1C2DB1C-1E87-4FFE-A83F-241238CBDBAB}">
      <dsp:nvSpPr>
        <dsp:cNvPr id="0" name=""/>
        <dsp:cNvSpPr/>
      </dsp:nvSpPr>
      <dsp:spPr>
        <a:xfrm>
          <a:off x="6797166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5. </a:t>
          </a:r>
          <a:r>
            <a:rPr lang="en-US" sz="1200" kern="1200" dirty="0" smtClean="0"/>
            <a:t>Market Notice/ Implementation</a:t>
          </a:r>
          <a:endParaRPr lang="en-US" sz="1200" kern="1200" dirty="0"/>
        </a:p>
      </dsp:txBody>
      <dsp:txXfrm>
        <a:off x="7174669" y="232097"/>
        <a:ext cx="1132507" cy="7550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4D5D-96A9-4256-820B-7F633F021CB6}">
      <dsp:nvSpPr>
        <dsp:cNvPr id="0" name=""/>
        <dsp:cNvSpPr/>
      </dsp:nvSpPr>
      <dsp:spPr>
        <a:xfrm>
          <a:off x="2120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</a:t>
          </a:r>
          <a:r>
            <a:rPr lang="en-US" sz="1200" kern="1200" dirty="0" smtClean="0"/>
            <a:t>Identification /Scope</a:t>
          </a:r>
          <a:endParaRPr lang="en-US" sz="1200" kern="1200" dirty="0"/>
        </a:p>
      </dsp:txBody>
      <dsp:txXfrm>
        <a:off x="379623" y="232097"/>
        <a:ext cx="1132507" cy="755005"/>
      </dsp:txXfrm>
    </dsp:sp>
    <dsp:sp modelId="{2B98D17E-476F-4F15-8420-7757438E29A0}">
      <dsp:nvSpPr>
        <dsp:cNvPr id="0" name=""/>
        <dsp:cNvSpPr/>
      </dsp:nvSpPr>
      <dsp:spPr>
        <a:xfrm>
          <a:off x="1700882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</a:t>
          </a:r>
          <a:r>
            <a:rPr lang="en-US" sz="1200" kern="1200" dirty="0" smtClean="0"/>
            <a:t>NOMCR</a:t>
          </a:r>
          <a:endParaRPr lang="en-US" sz="1200" kern="1200" dirty="0"/>
        </a:p>
      </dsp:txBody>
      <dsp:txXfrm>
        <a:off x="2078385" y="232097"/>
        <a:ext cx="1132507" cy="755005"/>
      </dsp:txXfrm>
    </dsp:sp>
    <dsp:sp modelId="{C0D44180-48C4-4F5D-AD2E-DBF71337A8F3}">
      <dsp:nvSpPr>
        <dsp:cNvPr id="0" name=""/>
        <dsp:cNvSpPr/>
      </dsp:nvSpPr>
      <dsp:spPr>
        <a:xfrm>
          <a:off x="3399643" y="232097"/>
          <a:ext cx="1887512" cy="75500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3. </a:t>
          </a:r>
          <a:r>
            <a:rPr lang="en-US" sz="1200" kern="1200" dirty="0" smtClean="0"/>
            <a:t>Situational Awareness Tools</a:t>
          </a:r>
          <a:endParaRPr lang="en-US" sz="1200" kern="1200" dirty="0"/>
        </a:p>
      </dsp:txBody>
      <dsp:txXfrm>
        <a:off x="3777146" y="232097"/>
        <a:ext cx="1132507" cy="755005"/>
      </dsp:txXfrm>
    </dsp:sp>
    <dsp:sp modelId="{A513B381-6733-4ACF-AC56-E858F8273417}">
      <dsp:nvSpPr>
        <dsp:cNvPr id="0" name=""/>
        <dsp:cNvSpPr/>
      </dsp:nvSpPr>
      <dsp:spPr>
        <a:xfrm>
          <a:off x="5098405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4. </a:t>
          </a:r>
          <a:r>
            <a:rPr lang="en-US" sz="1200" kern="1200" dirty="0" smtClean="0"/>
            <a:t>GTC Documentation</a:t>
          </a:r>
          <a:endParaRPr lang="en-US" sz="1200" kern="1200" dirty="0"/>
        </a:p>
      </dsp:txBody>
      <dsp:txXfrm>
        <a:off x="5475908" y="232097"/>
        <a:ext cx="1132507" cy="755005"/>
      </dsp:txXfrm>
    </dsp:sp>
    <dsp:sp modelId="{F1C2DB1C-1E87-4FFE-A83F-241238CBDBAB}">
      <dsp:nvSpPr>
        <dsp:cNvPr id="0" name=""/>
        <dsp:cNvSpPr/>
      </dsp:nvSpPr>
      <dsp:spPr>
        <a:xfrm>
          <a:off x="6797166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5. </a:t>
          </a:r>
          <a:r>
            <a:rPr lang="en-US" sz="1200" kern="1200" dirty="0" smtClean="0"/>
            <a:t>Market Notice/ Implementation</a:t>
          </a:r>
          <a:endParaRPr lang="en-US" sz="1200" kern="1200" dirty="0"/>
        </a:p>
      </dsp:txBody>
      <dsp:txXfrm>
        <a:off x="7174669" y="232097"/>
        <a:ext cx="1132507" cy="755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4D5D-96A9-4256-820B-7F633F021CB6}">
      <dsp:nvSpPr>
        <dsp:cNvPr id="0" name=""/>
        <dsp:cNvSpPr/>
      </dsp:nvSpPr>
      <dsp:spPr>
        <a:xfrm>
          <a:off x="2120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</a:t>
          </a:r>
          <a:r>
            <a:rPr lang="en-US" sz="1200" kern="1200" dirty="0" smtClean="0"/>
            <a:t>Identification /Scope</a:t>
          </a:r>
          <a:endParaRPr lang="en-US" sz="1200" kern="1200" dirty="0"/>
        </a:p>
      </dsp:txBody>
      <dsp:txXfrm>
        <a:off x="379623" y="232097"/>
        <a:ext cx="1132507" cy="755005"/>
      </dsp:txXfrm>
    </dsp:sp>
    <dsp:sp modelId="{2B98D17E-476F-4F15-8420-7757438E29A0}">
      <dsp:nvSpPr>
        <dsp:cNvPr id="0" name=""/>
        <dsp:cNvSpPr/>
      </dsp:nvSpPr>
      <dsp:spPr>
        <a:xfrm>
          <a:off x="1700882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</a:t>
          </a:r>
          <a:r>
            <a:rPr lang="en-US" sz="1200" kern="1200" dirty="0" smtClean="0"/>
            <a:t>NOMCR</a:t>
          </a:r>
          <a:endParaRPr lang="en-US" sz="1200" kern="1200" dirty="0"/>
        </a:p>
      </dsp:txBody>
      <dsp:txXfrm>
        <a:off x="2078385" y="232097"/>
        <a:ext cx="1132507" cy="755005"/>
      </dsp:txXfrm>
    </dsp:sp>
    <dsp:sp modelId="{C0D44180-48C4-4F5D-AD2E-DBF71337A8F3}">
      <dsp:nvSpPr>
        <dsp:cNvPr id="0" name=""/>
        <dsp:cNvSpPr/>
      </dsp:nvSpPr>
      <dsp:spPr>
        <a:xfrm>
          <a:off x="3399643" y="232097"/>
          <a:ext cx="1887512" cy="75500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3. </a:t>
          </a:r>
          <a:r>
            <a:rPr lang="en-US" sz="1200" kern="1200" dirty="0" smtClean="0"/>
            <a:t>Situational Awareness Tools</a:t>
          </a:r>
          <a:endParaRPr lang="en-US" sz="1200" kern="1200" dirty="0"/>
        </a:p>
      </dsp:txBody>
      <dsp:txXfrm>
        <a:off x="3777146" y="232097"/>
        <a:ext cx="1132507" cy="755005"/>
      </dsp:txXfrm>
    </dsp:sp>
    <dsp:sp modelId="{A513B381-6733-4ACF-AC56-E858F8273417}">
      <dsp:nvSpPr>
        <dsp:cNvPr id="0" name=""/>
        <dsp:cNvSpPr/>
      </dsp:nvSpPr>
      <dsp:spPr>
        <a:xfrm>
          <a:off x="5098405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4. </a:t>
          </a:r>
          <a:r>
            <a:rPr lang="en-US" sz="1200" kern="1200" dirty="0" smtClean="0"/>
            <a:t>GTC Documentation</a:t>
          </a:r>
          <a:endParaRPr lang="en-US" sz="1200" kern="1200" dirty="0"/>
        </a:p>
      </dsp:txBody>
      <dsp:txXfrm>
        <a:off x="5475908" y="232097"/>
        <a:ext cx="1132507" cy="755005"/>
      </dsp:txXfrm>
    </dsp:sp>
    <dsp:sp modelId="{F1C2DB1C-1E87-4FFE-A83F-241238CBDBAB}">
      <dsp:nvSpPr>
        <dsp:cNvPr id="0" name=""/>
        <dsp:cNvSpPr/>
      </dsp:nvSpPr>
      <dsp:spPr>
        <a:xfrm>
          <a:off x="6797166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5. </a:t>
          </a:r>
          <a:r>
            <a:rPr lang="en-US" sz="1200" kern="1200" dirty="0" smtClean="0"/>
            <a:t>Market Notice/ Implementation</a:t>
          </a:r>
          <a:endParaRPr lang="en-US" sz="1200" kern="1200" dirty="0"/>
        </a:p>
      </dsp:txBody>
      <dsp:txXfrm>
        <a:off x="7174669" y="232097"/>
        <a:ext cx="1132507" cy="755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4D5D-96A9-4256-820B-7F633F021CB6}">
      <dsp:nvSpPr>
        <dsp:cNvPr id="0" name=""/>
        <dsp:cNvSpPr/>
      </dsp:nvSpPr>
      <dsp:spPr>
        <a:xfrm>
          <a:off x="2120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</a:t>
          </a:r>
          <a:r>
            <a:rPr lang="en-US" sz="1200" kern="1200" dirty="0" smtClean="0"/>
            <a:t>Identification /Scope</a:t>
          </a:r>
          <a:endParaRPr lang="en-US" sz="1200" kern="1200" dirty="0"/>
        </a:p>
      </dsp:txBody>
      <dsp:txXfrm>
        <a:off x="379623" y="232097"/>
        <a:ext cx="1132507" cy="755005"/>
      </dsp:txXfrm>
    </dsp:sp>
    <dsp:sp modelId="{2B98D17E-476F-4F15-8420-7757438E29A0}">
      <dsp:nvSpPr>
        <dsp:cNvPr id="0" name=""/>
        <dsp:cNvSpPr/>
      </dsp:nvSpPr>
      <dsp:spPr>
        <a:xfrm>
          <a:off x="1700882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</a:t>
          </a:r>
          <a:r>
            <a:rPr lang="en-US" sz="1200" kern="1200" dirty="0" smtClean="0"/>
            <a:t>NOMCR</a:t>
          </a:r>
          <a:endParaRPr lang="en-US" sz="1200" kern="1200" dirty="0"/>
        </a:p>
      </dsp:txBody>
      <dsp:txXfrm>
        <a:off x="2078385" y="232097"/>
        <a:ext cx="1132507" cy="755005"/>
      </dsp:txXfrm>
    </dsp:sp>
    <dsp:sp modelId="{C0D44180-48C4-4F5D-AD2E-DBF71337A8F3}">
      <dsp:nvSpPr>
        <dsp:cNvPr id="0" name=""/>
        <dsp:cNvSpPr/>
      </dsp:nvSpPr>
      <dsp:spPr>
        <a:xfrm>
          <a:off x="3399643" y="232097"/>
          <a:ext cx="1887512" cy="75500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3. </a:t>
          </a:r>
          <a:r>
            <a:rPr lang="en-US" sz="1200" kern="1200" dirty="0" smtClean="0"/>
            <a:t>Situational Awareness Tools</a:t>
          </a:r>
          <a:endParaRPr lang="en-US" sz="1200" kern="1200" dirty="0"/>
        </a:p>
      </dsp:txBody>
      <dsp:txXfrm>
        <a:off x="3777146" y="232097"/>
        <a:ext cx="1132507" cy="755005"/>
      </dsp:txXfrm>
    </dsp:sp>
    <dsp:sp modelId="{A513B381-6733-4ACF-AC56-E858F8273417}">
      <dsp:nvSpPr>
        <dsp:cNvPr id="0" name=""/>
        <dsp:cNvSpPr/>
      </dsp:nvSpPr>
      <dsp:spPr>
        <a:xfrm>
          <a:off x="5098405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4. </a:t>
          </a:r>
          <a:r>
            <a:rPr lang="en-US" sz="1200" kern="1200" dirty="0" smtClean="0"/>
            <a:t>GTC Documentation</a:t>
          </a:r>
          <a:endParaRPr lang="en-US" sz="1200" kern="1200" dirty="0"/>
        </a:p>
      </dsp:txBody>
      <dsp:txXfrm>
        <a:off x="5475908" y="232097"/>
        <a:ext cx="1132507" cy="755005"/>
      </dsp:txXfrm>
    </dsp:sp>
    <dsp:sp modelId="{F1C2DB1C-1E87-4FFE-A83F-241238CBDBAB}">
      <dsp:nvSpPr>
        <dsp:cNvPr id="0" name=""/>
        <dsp:cNvSpPr/>
      </dsp:nvSpPr>
      <dsp:spPr>
        <a:xfrm>
          <a:off x="6797166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5. </a:t>
          </a:r>
          <a:r>
            <a:rPr lang="en-US" sz="1200" kern="1200" dirty="0" smtClean="0"/>
            <a:t>Market Notice/ Implementation</a:t>
          </a:r>
          <a:endParaRPr lang="en-US" sz="1200" kern="1200" dirty="0"/>
        </a:p>
      </dsp:txBody>
      <dsp:txXfrm>
        <a:off x="7174669" y="232097"/>
        <a:ext cx="1132507" cy="7550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4D5D-96A9-4256-820B-7F633F021CB6}">
      <dsp:nvSpPr>
        <dsp:cNvPr id="0" name=""/>
        <dsp:cNvSpPr/>
      </dsp:nvSpPr>
      <dsp:spPr>
        <a:xfrm>
          <a:off x="2120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</a:t>
          </a:r>
          <a:r>
            <a:rPr lang="en-US" sz="1200" kern="1200" dirty="0" smtClean="0"/>
            <a:t>Identification /Scope</a:t>
          </a:r>
          <a:endParaRPr lang="en-US" sz="1200" kern="1200" dirty="0"/>
        </a:p>
      </dsp:txBody>
      <dsp:txXfrm>
        <a:off x="379623" y="232097"/>
        <a:ext cx="1132507" cy="755005"/>
      </dsp:txXfrm>
    </dsp:sp>
    <dsp:sp modelId="{2B98D17E-476F-4F15-8420-7757438E29A0}">
      <dsp:nvSpPr>
        <dsp:cNvPr id="0" name=""/>
        <dsp:cNvSpPr/>
      </dsp:nvSpPr>
      <dsp:spPr>
        <a:xfrm>
          <a:off x="1700882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</a:t>
          </a:r>
          <a:r>
            <a:rPr lang="en-US" sz="1200" kern="1200" dirty="0" smtClean="0"/>
            <a:t>NOMCR</a:t>
          </a:r>
          <a:endParaRPr lang="en-US" sz="1200" kern="1200" dirty="0"/>
        </a:p>
      </dsp:txBody>
      <dsp:txXfrm>
        <a:off x="2078385" y="232097"/>
        <a:ext cx="1132507" cy="755005"/>
      </dsp:txXfrm>
    </dsp:sp>
    <dsp:sp modelId="{C0D44180-48C4-4F5D-AD2E-DBF71337A8F3}">
      <dsp:nvSpPr>
        <dsp:cNvPr id="0" name=""/>
        <dsp:cNvSpPr/>
      </dsp:nvSpPr>
      <dsp:spPr>
        <a:xfrm>
          <a:off x="3399643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3. </a:t>
          </a:r>
          <a:r>
            <a:rPr lang="en-US" sz="1200" kern="1200" dirty="0" smtClean="0"/>
            <a:t>Situational Awareness Tools</a:t>
          </a:r>
          <a:endParaRPr lang="en-US" sz="1200" kern="1200" dirty="0"/>
        </a:p>
      </dsp:txBody>
      <dsp:txXfrm>
        <a:off x="3777146" y="232097"/>
        <a:ext cx="1132507" cy="755005"/>
      </dsp:txXfrm>
    </dsp:sp>
    <dsp:sp modelId="{A513B381-6733-4ACF-AC56-E858F8273417}">
      <dsp:nvSpPr>
        <dsp:cNvPr id="0" name=""/>
        <dsp:cNvSpPr/>
      </dsp:nvSpPr>
      <dsp:spPr>
        <a:xfrm>
          <a:off x="5098405" y="232097"/>
          <a:ext cx="1887512" cy="75500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4. </a:t>
          </a:r>
          <a:r>
            <a:rPr lang="en-US" sz="1200" kern="1200" dirty="0" smtClean="0"/>
            <a:t>GTC Documentation</a:t>
          </a:r>
          <a:endParaRPr lang="en-US" sz="1200" kern="1200" dirty="0"/>
        </a:p>
      </dsp:txBody>
      <dsp:txXfrm>
        <a:off x="5475908" y="232097"/>
        <a:ext cx="1132507" cy="755005"/>
      </dsp:txXfrm>
    </dsp:sp>
    <dsp:sp modelId="{F1C2DB1C-1E87-4FFE-A83F-241238CBDBAB}">
      <dsp:nvSpPr>
        <dsp:cNvPr id="0" name=""/>
        <dsp:cNvSpPr/>
      </dsp:nvSpPr>
      <dsp:spPr>
        <a:xfrm>
          <a:off x="6797166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5. </a:t>
          </a:r>
          <a:r>
            <a:rPr lang="en-US" sz="1200" kern="1200" dirty="0" smtClean="0"/>
            <a:t>Market Notice/ Implementation</a:t>
          </a:r>
          <a:endParaRPr lang="en-US" sz="1200" kern="1200" dirty="0"/>
        </a:p>
      </dsp:txBody>
      <dsp:txXfrm>
        <a:off x="7174669" y="232097"/>
        <a:ext cx="1132507" cy="7550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4D5D-96A9-4256-820B-7F633F021CB6}">
      <dsp:nvSpPr>
        <dsp:cNvPr id="0" name=""/>
        <dsp:cNvSpPr/>
      </dsp:nvSpPr>
      <dsp:spPr>
        <a:xfrm>
          <a:off x="2120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</a:t>
          </a:r>
          <a:r>
            <a:rPr lang="en-US" sz="1200" kern="1200" dirty="0" smtClean="0"/>
            <a:t>Identification /Scope</a:t>
          </a:r>
          <a:endParaRPr lang="en-US" sz="1200" kern="1200" dirty="0"/>
        </a:p>
      </dsp:txBody>
      <dsp:txXfrm>
        <a:off x="379623" y="232097"/>
        <a:ext cx="1132507" cy="755005"/>
      </dsp:txXfrm>
    </dsp:sp>
    <dsp:sp modelId="{2B98D17E-476F-4F15-8420-7757438E29A0}">
      <dsp:nvSpPr>
        <dsp:cNvPr id="0" name=""/>
        <dsp:cNvSpPr/>
      </dsp:nvSpPr>
      <dsp:spPr>
        <a:xfrm>
          <a:off x="1700882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</a:t>
          </a:r>
          <a:r>
            <a:rPr lang="en-US" sz="1200" kern="1200" dirty="0" smtClean="0"/>
            <a:t>NOMCR</a:t>
          </a:r>
          <a:endParaRPr lang="en-US" sz="1200" kern="1200" dirty="0"/>
        </a:p>
      </dsp:txBody>
      <dsp:txXfrm>
        <a:off x="2078385" y="232097"/>
        <a:ext cx="1132507" cy="755005"/>
      </dsp:txXfrm>
    </dsp:sp>
    <dsp:sp modelId="{C0D44180-48C4-4F5D-AD2E-DBF71337A8F3}">
      <dsp:nvSpPr>
        <dsp:cNvPr id="0" name=""/>
        <dsp:cNvSpPr/>
      </dsp:nvSpPr>
      <dsp:spPr>
        <a:xfrm>
          <a:off x="3399643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3. </a:t>
          </a:r>
          <a:r>
            <a:rPr lang="en-US" sz="1200" kern="1200" dirty="0" smtClean="0"/>
            <a:t>Situational Awareness Tools</a:t>
          </a:r>
          <a:endParaRPr lang="en-US" sz="1200" kern="1200" dirty="0"/>
        </a:p>
      </dsp:txBody>
      <dsp:txXfrm>
        <a:off x="3777146" y="232097"/>
        <a:ext cx="1132507" cy="755005"/>
      </dsp:txXfrm>
    </dsp:sp>
    <dsp:sp modelId="{A513B381-6733-4ACF-AC56-E858F8273417}">
      <dsp:nvSpPr>
        <dsp:cNvPr id="0" name=""/>
        <dsp:cNvSpPr/>
      </dsp:nvSpPr>
      <dsp:spPr>
        <a:xfrm>
          <a:off x="5098405" y="232097"/>
          <a:ext cx="1887512" cy="755005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4. </a:t>
          </a:r>
          <a:r>
            <a:rPr lang="en-US" sz="1200" kern="1200" dirty="0" smtClean="0"/>
            <a:t>GTC Documentation</a:t>
          </a:r>
          <a:endParaRPr lang="en-US" sz="1200" kern="1200" dirty="0"/>
        </a:p>
      </dsp:txBody>
      <dsp:txXfrm>
        <a:off x="5475908" y="232097"/>
        <a:ext cx="1132507" cy="755005"/>
      </dsp:txXfrm>
    </dsp:sp>
    <dsp:sp modelId="{F1C2DB1C-1E87-4FFE-A83F-241238CBDBAB}">
      <dsp:nvSpPr>
        <dsp:cNvPr id="0" name=""/>
        <dsp:cNvSpPr/>
      </dsp:nvSpPr>
      <dsp:spPr>
        <a:xfrm>
          <a:off x="6797166" y="232097"/>
          <a:ext cx="1887512" cy="755005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5. </a:t>
          </a:r>
          <a:r>
            <a:rPr lang="en-US" sz="1200" kern="1200" dirty="0" smtClean="0"/>
            <a:t>Market Notice/ Implementation</a:t>
          </a:r>
          <a:endParaRPr lang="en-US" sz="1200" kern="1200" dirty="0"/>
        </a:p>
      </dsp:txBody>
      <dsp:txXfrm>
        <a:off x="7174669" y="232097"/>
        <a:ext cx="1132507" cy="7550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4D5D-96A9-4256-820B-7F633F021CB6}">
      <dsp:nvSpPr>
        <dsp:cNvPr id="0" name=""/>
        <dsp:cNvSpPr/>
      </dsp:nvSpPr>
      <dsp:spPr>
        <a:xfrm>
          <a:off x="2120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1. </a:t>
          </a:r>
          <a:r>
            <a:rPr lang="en-US" sz="1200" kern="1200" dirty="0" smtClean="0"/>
            <a:t>Identification /Scope</a:t>
          </a:r>
          <a:endParaRPr lang="en-US" sz="1200" kern="1200" dirty="0"/>
        </a:p>
      </dsp:txBody>
      <dsp:txXfrm>
        <a:off x="379623" y="232097"/>
        <a:ext cx="1132507" cy="755005"/>
      </dsp:txXfrm>
    </dsp:sp>
    <dsp:sp modelId="{2B98D17E-476F-4F15-8420-7757438E29A0}">
      <dsp:nvSpPr>
        <dsp:cNvPr id="0" name=""/>
        <dsp:cNvSpPr/>
      </dsp:nvSpPr>
      <dsp:spPr>
        <a:xfrm>
          <a:off x="1700882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 </a:t>
          </a:r>
          <a:r>
            <a:rPr lang="en-US" sz="1200" kern="1200" dirty="0" smtClean="0"/>
            <a:t>NOMCR</a:t>
          </a:r>
          <a:endParaRPr lang="en-US" sz="1200" kern="1200" dirty="0"/>
        </a:p>
      </dsp:txBody>
      <dsp:txXfrm>
        <a:off x="2078385" y="232097"/>
        <a:ext cx="1132507" cy="755005"/>
      </dsp:txXfrm>
    </dsp:sp>
    <dsp:sp modelId="{C0D44180-48C4-4F5D-AD2E-DBF71337A8F3}">
      <dsp:nvSpPr>
        <dsp:cNvPr id="0" name=""/>
        <dsp:cNvSpPr/>
      </dsp:nvSpPr>
      <dsp:spPr>
        <a:xfrm>
          <a:off x="3399643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3. </a:t>
          </a:r>
          <a:r>
            <a:rPr lang="en-US" sz="1200" kern="1200" dirty="0" smtClean="0"/>
            <a:t>Situational Awareness Tools</a:t>
          </a:r>
          <a:endParaRPr lang="en-US" sz="1200" kern="1200" dirty="0"/>
        </a:p>
      </dsp:txBody>
      <dsp:txXfrm>
        <a:off x="3777146" y="232097"/>
        <a:ext cx="1132507" cy="755005"/>
      </dsp:txXfrm>
    </dsp:sp>
    <dsp:sp modelId="{A513B381-6733-4ACF-AC56-E858F8273417}">
      <dsp:nvSpPr>
        <dsp:cNvPr id="0" name=""/>
        <dsp:cNvSpPr/>
      </dsp:nvSpPr>
      <dsp:spPr>
        <a:xfrm>
          <a:off x="5098405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4. </a:t>
          </a:r>
          <a:r>
            <a:rPr lang="en-US" sz="1200" kern="1200" dirty="0" smtClean="0"/>
            <a:t>GTC Documentation</a:t>
          </a:r>
          <a:endParaRPr lang="en-US" sz="1200" kern="1200" dirty="0"/>
        </a:p>
      </dsp:txBody>
      <dsp:txXfrm>
        <a:off x="5475908" y="232097"/>
        <a:ext cx="1132507" cy="755005"/>
      </dsp:txXfrm>
    </dsp:sp>
    <dsp:sp modelId="{F1C2DB1C-1E87-4FFE-A83F-241238CBDBAB}">
      <dsp:nvSpPr>
        <dsp:cNvPr id="0" name=""/>
        <dsp:cNvSpPr/>
      </dsp:nvSpPr>
      <dsp:spPr>
        <a:xfrm>
          <a:off x="6797166" y="232097"/>
          <a:ext cx="1887512" cy="7550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5. </a:t>
          </a:r>
          <a:r>
            <a:rPr lang="en-US" sz="1200" kern="1200" dirty="0" smtClean="0"/>
            <a:t>Market Notice/ Implementation</a:t>
          </a:r>
          <a:endParaRPr lang="en-US" sz="1200" kern="1200" dirty="0"/>
        </a:p>
      </dsp:txBody>
      <dsp:txXfrm>
        <a:off x="7174669" y="232097"/>
        <a:ext cx="1132507" cy="75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4AADF-F80B-4E65-9E89-8DE07DC025DD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E19AE-8B5D-46A3-9499-8BB3BF871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19AE-8B5D-46A3-9499-8BB3BF8710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19AE-8B5D-46A3-9499-8BB3BF8710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19AE-8B5D-46A3-9499-8BB3BF8710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19AE-8B5D-46A3-9499-8BB3BF8710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1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19AE-8B5D-46A3-9499-8BB3BF8710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2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19AE-8B5D-46A3-9499-8BB3BF8710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2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19AE-8B5D-46A3-9499-8BB3BF8710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2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E19AE-8B5D-46A3-9499-8BB3BF8710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2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22DD-FA6E-46A6-A7A7-1B2BEC1A2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E96D3-7584-40ED-8AC2-E6675652C64A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1AEA4-0AAB-44A8-AF72-DA5E223DD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D4DAD-14BA-41E1-A316-1BBA2A5C16F5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5976-B9F3-4949-8AD5-6B5BDFB2A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65D0-ABA6-4798-A880-3E14696F7ED8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82691-7D80-4F7E-B865-782913307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A3B2-E8A8-4793-AFCB-04A4E71408FE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DF66-6075-434C-8526-EB7B98495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4F8E-799C-42EA-8F7B-098A0F33E3EB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6F8A5-6F6C-4021-B366-CFDE49284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FF2CB-47DF-4ECC-BE75-44B6774730CA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8238-364A-4A8F-A473-14CDDF16E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65C7-1991-4825-9ACB-FBC1AFBBF52C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5430B-5611-4AB5-9BAA-DFFEB3BC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77E7A-25A0-4D22-86F5-098176314804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634365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C84D4-F4D4-431F-BCCD-63EE8D2E7E82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26A4E-30E1-402B-9F60-BA5FC177C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FAD52-A61E-41F8-A766-ACA572492275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5621D1B-7BE7-4E53-AE29-CA8A9E60B916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10FC-E15E-4910-AAB5-D5B6E78A1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884B-F882-492C-8630-79AAC4FA0CC1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16A4A-C408-41B5-BE3D-D21E310DE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59746-807B-4590-9B11-82895A9CF771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F476-BACA-4156-BAFE-CA9939047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24B5-C5EF-49B3-B135-84EDD9C7CEF6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2B05-D956-4B47-9CF3-BC33D218F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DA39-39B1-459F-A947-2E195EF8D9D1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C9016-D3EE-4601-827A-67BCD873A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0459-5EAF-409D-89C1-5F562D18C33A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2392-DCE3-4AF4-AE04-3A391315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5623-92F0-46EB-B11F-93582F628001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69ACE-4826-4807-9ED6-79ABD475C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DABCA-6F61-4002-8700-39C669150D03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B2C8-0273-46CE-9865-89543A5E1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91DBC-7000-49D2-9550-2C1EC215EBAA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7CBE-B34F-4BFF-AEDF-5A8DFDC4E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9ABCC-2575-4A2A-B4F4-38602C83330D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F2A138-6AD2-4A8B-831E-3F15551407BF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35E76-E456-4DF9-8755-5E76146BAD5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C6099-94C0-4CCD-99D3-8094D910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06A485-29BB-4225-B75E-5967FE8F9BE4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333BB10-8F06-4332-B077-5D19A9F6F8C1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D6F2F9F-38E2-4C81-969F-01C85F981034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6705600" y="6202363"/>
            <a:ext cx="2133600" cy="1825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5163E09-9FF7-481F-9301-BC218EDBFBBB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6688BD-686B-437B-ADDB-729E68D04019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1D85496-29D2-4269-9F61-8283A4C78759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5621D1B-7BE7-4E53-AE29-CA8A9E60B916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9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35E76-E456-4DF9-8755-5E76146BAD5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C6099-94C0-4CCD-99D3-8094D910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/>
          <p:cNvSpPr txBox="1">
            <a:spLocks/>
          </p:cNvSpPr>
          <p:nvPr/>
        </p:nvSpPr>
        <p:spPr>
          <a:xfrm>
            <a:off x="6705600" y="6202363"/>
            <a:ext cx="2133600" cy="1825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D7121ED-6DED-4FA8-B93B-24204BA276FE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/>
          <p:cNvSpPr txBox="1">
            <a:spLocks/>
          </p:cNvSpPr>
          <p:nvPr/>
        </p:nvSpPr>
        <p:spPr>
          <a:xfrm>
            <a:off x="6705600" y="6202363"/>
            <a:ext cx="2133600" cy="1825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D7121ED-6DED-4FA8-B93B-24204BA276FE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35E76-E456-4DF9-8755-5E76146BAD5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C6099-94C0-4CCD-99D3-8094D910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5E76-E456-4DF9-8755-5E76146BAD5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6099-94C0-4CCD-99D3-8094D910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5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634365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DB01C5-B9D7-4351-925C-6E383CCD1ADB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069D-57B5-44E8-91CF-52BFF6284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48891-C6F3-448E-9075-4D278207B004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0023-A417-4AE2-85DA-68D450FC8D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D47C-5450-40D9-93D2-8AFDE07813FC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22DD-FA6E-46A6-A7A7-1B2BEC1A2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E96D3-7584-40ED-8AC2-E6675652C64A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1AEA4-0AAB-44A8-AF72-DA5E223DD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D4DAD-14BA-41E1-A316-1BBA2A5C16F5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5976-B9F3-4949-8AD5-6B5BDFB2A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65D0-ABA6-4798-A880-3E14696F7ED8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82691-7D80-4F7E-B865-782913307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A3B2-E8A8-4793-AFCB-04A4E71408FE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DF66-6075-434C-8526-EB7B98495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4F8E-799C-42EA-8F7B-098A0F33E3EB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35E76-E456-4DF9-8755-5E76146BAD5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C6099-94C0-4CCD-99D3-8094D910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6F8A5-6F6C-4021-B366-CFDE49284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FF2CB-47DF-4ECC-BE75-44B6774730CA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8238-364A-4A8F-A473-14CDDF16E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765C7-1991-4825-9ACB-FBC1AFBBF52C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5430B-5611-4AB5-9BAA-DFFEB3BC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77E7A-25A0-4D22-86F5-098176314804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634365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3C84D4-F4D4-431F-BCCD-63EE8D2E7E82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26A4E-30E1-402B-9F60-BA5FC177C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FAD52-A61E-41F8-A766-ACA572492275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10FC-E15E-4910-AAB5-D5B6E78A1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884B-F882-492C-8630-79AAC4FA0CC1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16A4A-C408-41B5-BE3D-D21E310DE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59746-807B-4590-9B11-82895A9CF771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F476-BACA-4156-BAFE-CA9939047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A24B5-C5EF-49B3-B135-84EDD9C7CEF6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2B05-D956-4B47-9CF3-BC33D218F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9DA39-39B1-459F-A947-2E195EF8D9D1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C9016-D3EE-4601-827A-67BCD873A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0459-5EAF-409D-89C1-5F562D18C33A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5E76-E456-4DF9-8755-5E76146BAD5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6099-94C0-4CCD-99D3-8094D910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54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2392-DCE3-4AF4-AE04-3A391315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5623-92F0-46EB-B11F-93582F628001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69ACE-4826-4807-9ED6-79ABD475C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DABCA-6F61-4002-8700-39C669150D03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B2C8-0273-46CE-9865-89543A5E1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91DBC-7000-49D2-9550-2C1EC215EBAA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7CBE-B34F-4BFF-AEDF-5A8DFDC4E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9ABCC-2575-4A2A-B4F4-38602C83330D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F2A138-6AD2-4A8B-831E-3F15551407BF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5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06A485-29BB-4225-B75E-5967FE8F9BE4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333BB10-8F06-4332-B077-5D19A9F6F8C1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D6F2F9F-38E2-4C81-969F-01C85F981034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6705600" y="6202363"/>
            <a:ext cx="2133600" cy="18256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5163E09-9FF7-481F-9301-BC218EDBFBBB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6688BD-686B-437B-ADDB-729E68D04019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634365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DB01C5-B9D7-4351-925C-6E383CCD1ADB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6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1D85496-29D2-4269-9F61-8283A4C78759}" type="slidenum">
              <a:rPr lang="en-US" smtClean="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35E76-E456-4DF9-8755-5E76146BAD5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C6099-94C0-4CCD-99D3-8094D910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069D-57B5-44E8-91CF-52BFF6284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48891-C6F3-448E-9075-4D278207B004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0023-A417-4AE2-85DA-68D450FC8D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D47C-5450-40D9-93D2-8AFDE07813FC}" type="datetime1">
              <a:rPr lang="en-US" smtClean="0"/>
              <a:t>1/18/2016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1035E76-E456-4DF9-8755-5E76146BAD5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D7C6099-94C0-4CCD-99D3-8094D91086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355A444-198C-4B3A-BDD0-4EC8FA09D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B6D5F7-3761-458E-A923-E33D0FD11B33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fld id="{507F9C81-DBC5-4D6C-A3DC-8AD19F1F8242}" type="slidenum">
              <a:rPr lang="en-US" altLang="en-US" sz="1200" smtClean="0"/>
              <a:pPr algn="ctr">
                <a:defRPr/>
              </a:pPr>
              <a:t>‹#›</a:t>
            </a:fld>
            <a:endParaRPr lang="en-US" alt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1AB524F-1EF3-4440-91A6-3C321FC86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3077" name="Picture 8" descr="logo_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38983C-9A97-49A3-8BB6-532533171A34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fld id="{57EA2175-F876-409A-A82E-FF29365D2AC3}" type="slidenum">
              <a:rPr lang="en-US" altLang="en-US" sz="1200" smtClean="0"/>
              <a:pPr algn="ctr">
                <a:defRPr/>
              </a:pPr>
              <a:t>‹#›</a:t>
            </a:fld>
            <a:endParaRPr lang="en-US" alt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4102" name="Picture 8" descr="ERCOT cmyk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24563"/>
            <a:ext cx="817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5850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+mn-cs"/>
              </a:rPr>
              <a:t>TAC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01/28/2014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1035E76-E456-4DF9-8755-5E76146BAD5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D7C6099-94C0-4CCD-99D3-8094D91086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355A444-198C-4B3A-BDD0-4EC8FA09D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B6D5F7-3761-458E-A923-E33D0FD11B33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fld id="{507F9C81-DBC5-4D6C-A3DC-8AD19F1F8242}" type="slidenum">
              <a:rPr lang="en-US" altLang="en-US" sz="1200" smtClean="0"/>
              <a:pPr algn="ctr">
                <a:defRPr/>
              </a:pPr>
              <a:t>‹#›</a:t>
            </a:fld>
            <a:endParaRPr lang="en-US" alt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1AB524F-1EF3-4440-91A6-3C321FC86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3077" name="Picture 8" descr="logo_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38983C-9A97-49A3-8BB6-532533171A34}" type="datetime1">
              <a:rPr lang="en-US" smtClean="0"/>
              <a:t>1/18/2016</a:t>
            </a:fld>
            <a:endParaRPr lang="en-US" dirty="0"/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fld id="{57EA2175-F876-409A-A82E-FF29365D2AC3}" type="slidenum">
              <a:rPr lang="en-US" altLang="en-US" sz="1200" smtClean="0"/>
              <a:pPr algn="ctr">
                <a:defRPr/>
              </a:pPr>
              <a:t>‹#›</a:t>
            </a:fld>
            <a:endParaRPr lang="en-US" alt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4102" name="Picture 8" descr="ERCOT cmyk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24563"/>
            <a:ext cx="817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5850" y="6024563"/>
            <a:ext cx="68675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  <a:cs typeface="+mn-cs"/>
              </a:rPr>
              <a:t>TAC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01/28/2014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5E76-E456-4DF9-8755-5E76146BAD57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6099-94C0-4CCD-99D3-8094D910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3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ntent/services/rq/re/reg/Resource%20Interconnection%20Handbookv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415869"/>
            <a:chOff x="603250" y="546100"/>
            <a:chExt cx="7727950" cy="4415869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Stability Limit Management</a:t>
              </a:r>
            </a:p>
            <a:p>
              <a:endParaRPr lang="en-US" altLang="en-US" b="1" dirty="0"/>
            </a:p>
            <a:p>
              <a:r>
                <a:rPr lang="en-US" sz="2000" i="1" dirty="0" smtClean="0"/>
                <a:t>Chad Thompson</a:t>
              </a:r>
            </a:p>
            <a:p>
              <a:r>
                <a:rPr lang="en-US" dirty="0" smtClean="0"/>
                <a:t>Manager, Operations Support</a:t>
              </a:r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Planning Working Group Meeting</a:t>
              </a:r>
            </a:p>
            <a:p>
              <a:endParaRPr lang="en-US" dirty="0" smtClean="0"/>
            </a:p>
            <a:p>
              <a:r>
                <a:rPr lang="en-US" dirty="0" smtClean="0"/>
                <a:t>ERCOT Public</a:t>
              </a:r>
            </a:p>
            <a:p>
              <a:r>
                <a:rPr lang="en-US" dirty="0" smtClean="0"/>
                <a:t>January 20, 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0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a GTC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development of a new GTC is a </a:t>
            </a:r>
            <a:r>
              <a:rPr lang="en-US" dirty="0" err="1" smtClean="0"/>
              <a:t>muli</a:t>
            </a:r>
            <a:r>
              <a:rPr lang="en-US" dirty="0" smtClean="0"/>
              <a:t>-step process</a:t>
            </a:r>
          </a:p>
          <a:p>
            <a:r>
              <a:rPr lang="en-US" dirty="0" smtClean="0"/>
              <a:t>Typically takes a minimum of one month to implement</a:t>
            </a:r>
          </a:p>
          <a:p>
            <a:pPr lvl="1"/>
            <a:r>
              <a:rPr lang="en-US" dirty="0" smtClean="0"/>
              <a:t>Can take more depending on the nature and complexity of the underlying stability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5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GTC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505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Identification and Scope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NOMCR Submission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Development of Real-time Situational Awareness Tools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Development of GTC Documentation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Market Notice and Implementation</a:t>
            </a:r>
            <a:endParaRPr lang="en-US" dirty="0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451301118"/>
              </p:ext>
            </p:extLst>
          </p:nvPr>
        </p:nvGraphicFramePr>
        <p:xfrm>
          <a:off x="228600" y="762000"/>
          <a:ext cx="8686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9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GTC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Stability studies conducted by ERCOT Planning identify type and scope of the stability problem requiring the GTC</a:t>
            </a:r>
          </a:p>
          <a:p>
            <a:r>
              <a:rPr lang="en-US" dirty="0" smtClean="0"/>
              <a:t>Based on the study results…</a:t>
            </a:r>
          </a:p>
          <a:p>
            <a:pPr lvl="1"/>
            <a:r>
              <a:rPr lang="en-US" dirty="0" smtClean="0"/>
              <a:t>The lines comprising the interface covered by the GTC are identified</a:t>
            </a:r>
          </a:p>
          <a:p>
            <a:pPr lvl="1"/>
            <a:r>
              <a:rPr lang="en-US" dirty="0" smtClean="0"/>
              <a:t>It is determined whether the stability limit can be calculated in real-time using VSAT/TSAT or if a static table of values will be needed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353942900"/>
              </p:ext>
            </p:extLst>
          </p:nvPr>
        </p:nvGraphicFramePr>
        <p:xfrm>
          <a:off x="228600" y="762000"/>
          <a:ext cx="8686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4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GTC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A NOMCR is submitted to create the GTC in the ERCOT network operations model</a:t>
            </a:r>
          </a:p>
          <a:p>
            <a:r>
              <a:rPr lang="en-US" dirty="0" smtClean="0"/>
              <a:t>Time from submission to implementation is typically 3-4 weeks</a:t>
            </a:r>
          </a:p>
          <a:p>
            <a:r>
              <a:rPr lang="en-US" dirty="0" smtClean="0"/>
              <a:t>ERCOT cannot enforce the GTC until it is added to the model</a:t>
            </a:r>
            <a:endParaRPr lang="en-US" dirty="0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714846347"/>
              </p:ext>
            </p:extLst>
          </p:nvPr>
        </p:nvGraphicFramePr>
        <p:xfrm>
          <a:off x="228600" y="762000"/>
          <a:ext cx="8686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23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GTC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the stability limit for the GTC can be calculated in real-time, a new VSAT/TSAT case must be developed</a:t>
            </a:r>
          </a:p>
          <a:p>
            <a:pPr lvl="1"/>
            <a:r>
              <a:rPr lang="en-US" dirty="0" smtClean="0"/>
              <a:t>Once created, the case is tested using offline studies and validated against the existing planning studies</a:t>
            </a:r>
          </a:p>
          <a:p>
            <a:pPr lvl="1"/>
            <a:r>
              <a:rPr lang="en-US" dirty="0" smtClean="0"/>
              <a:t>PI tags must be created to allow for data capture and analysis</a:t>
            </a:r>
          </a:p>
          <a:p>
            <a:pPr lvl="1"/>
            <a:r>
              <a:rPr lang="en-US" dirty="0" smtClean="0"/>
              <a:t>Control room VSAT tools must also be updated to include the new GTC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686368452"/>
              </p:ext>
            </p:extLst>
          </p:nvPr>
        </p:nvGraphicFramePr>
        <p:xfrm>
          <a:off x="228600" y="762000"/>
          <a:ext cx="8686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3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GTC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the stability limit for the GTC must be set using a static table:</a:t>
            </a:r>
          </a:p>
          <a:p>
            <a:pPr lvl="1"/>
            <a:r>
              <a:rPr lang="en-US" dirty="0" smtClean="0"/>
              <a:t>An automated PI display tool must be developed to alarm operators when the limit must be updated in real-time to a new value on the static table</a:t>
            </a:r>
          </a:p>
          <a:p>
            <a:pPr lvl="1"/>
            <a:r>
              <a:rPr lang="en-US" dirty="0" smtClean="0"/>
              <a:t>Displays vary in complexity. Some have had to monitor flows, breaker, and disconnect statuses for as many as 20 lines. All are based on significant amounts of Visual Basic code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194000268"/>
              </p:ext>
            </p:extLst>
          </p:nvPr>
        </p:nvGraphicFramePr>
        <p:xfrm>
          <a:off x="228600" y="762000"/>
          <a:ext cx="8686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1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974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1826 Lines of Code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72" y="1066800"/>
            <a:ext cx="6764056" cy="533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72" y="1066800"/>
            <a:ext cx="6764056" cy="533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8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066800"/>
            <a:ext cx="6781800" cy="536599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52870"/>
            <a:ext cx="6781799" cy="536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86100" y="6974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2259 Lines of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86100" y="6974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4303 Lines of Code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75" y="1066800"/>
            <a:ext cx="67924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5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GTC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Development time for situational awareness tools varies depending on the complexity of the GTC</a:t>
            </a:r>
          </a:p>
          <a:p>
            <a:pPr lvl="1"/>
            <a:r>
              <a:rPr lang="en-US" dirty="0" smtClean="0"/>
              <a:t>Can be started before, but cannot be finished until after, GTC is added to the ERCOT model</a:t>
            </a:r>
          </a:p>
          <a:p>
            <a:r>
              <a:rPr lang="en-US" dirty="0" smtClean="0"/>
              <a:t>ERCOT operator crews must also be trained on any new tools that are developed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885314369"/>
              </p:ext>
            </p:extLst>
          </p:nvPr>
        </p:nvGraphicFramePr>
        <p:xfrm>
          <a:off x="228600" y="762000"/>
          <a:ext cx="8686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7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 in Planning Studies with regards to stability limits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Deliverability issue currently at PLWG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Weak Grid shift factor issue currently at CMWG ($$)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Policy discussion of what should happen with an FIS, and the operational expectations of new generation sites</a:t>
            </a:r>
          </a:p>
        </p:txBody>
      </p:sp>
    </p:spTree>
    <p:extLst>
      <p:ext uri="{BB962C8B-B14F-4D97-AF65-F5344CB8AC3E}">
        <p14:creationId xmlns:p14="http://schemas.microsoft.com/office/powerpoint/2010/main" val="27124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GTC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report is generated describing</a:t>
            </a:r>
          </a:p>
          <a:p>
            <a:pPr lvl="1"/>
            <a:r>
              <a:rPr lang="en-US" dirty="0" smtClean="0"/>
              <a:t>The underlying stability issue that led to the creation of the GTC</a:t>
            </a:r>
          </a:p>
          <a:p>
            <a:pPr lvl="1"/>
            <a:r>
              <a:rPr lang="en-US" dirty="0" smtClean="0"/>
              <a:t>The methodology for calculating the GTC in real-time</a:t>
            </a:r>
          </a:p>
          <a:p>
            <a:pPr lvl="1"/>
            <a:r>
              <a:rPr lang="en-US" dirty="0" smtClean="0"/>
              <a:t>Any static tables or the results of any offline stability studies that will be used to set the limit in real-time</a:t>
            </a:r>
          </a:p>
          <a:p>
            <a:r>
              <a:rPr lang="en-US" dirty="0" smtClean="0"/>
              <a:t>ERCOT cannot begin enforcing the GTC until this report has been completed and posted to the MIS secure area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630879286"/>
              </p:ext>
            </p:extLst>
          </p:nvPr>
        </p:nvGraphicFramePr>
        <p:xfrm>
          <a:off x="228600" y="762000"/>
          <a:ext cx="8686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4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GTC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Once the GTC has been fully developed</a:t>
            </a:r>
          </a:p>
          <a:p>
            <a:pPr lvl="1"/>
            <a:r>
              <a:rPr lang="en-US" dirty="0" smtClean="0"/>
              <a:t>Information is provided to Market Operations Support to ensure the GTC is accurately represented in CRR auctions and the Day Ahead Market (DAM)</a:t>
            </a:r>
          </a:p>
          <a:p>
            <a:pPr lvl="1"/>
            <a:r>
              <a:rPr lang="en-US" dirty="0" smtClean="0"/>
              <a:t>A market notice is issued describing the new GTC. Depending on the timing of the notice, an OCN may also be issued</a:t>
            </a:r>
          </a:p>
          <a:p>
            <a:pPr lvl="1"/>
            <a:r>
              <a:rPr lang="en-US" dirty="0" smtClean="0"/>
              <a:t>ERCOT Operations will begin enforcing the GTC in real-time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150270962"/>
              </p:ext>
            </p:extLst>
          </p:nvPr>
        </p:nvGraphicFramePr>
        <p:xfrm>
          <a:off x="228600" y="762000"/>
          <a:ext cx="8686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9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GTC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The implementation of the NOMCR is typically the longest part of the GTC process at 3-4 weeks</a:t>
            </a:r>
          </a:p>
          <a:p>
            <a:r>
              <a:rPr lang="en-US" dirty="0" smtClean="0"/>
              <a:t>However, this is not always the case</a:t>
            </a:r>
          </a:p>
          <a:p>
            <a:r>
              <a:rPr lang="en-US" dirty="0" smtClean="0"/>
              <a:t>Some GTCs require the development of complex situational awareness tools that must be accompanied by extensive operator training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72806017"/>
              </p:ext>
            </p:extLst>
          </p:nvPr>
        </p:nvGraphicFramePr>
        <p:xfrm>
          <a:off x="228600" y="762000"/>
          <a:ext cx="8686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7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 Interconnection Handbook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www.ercot.com/content/services/rq/re/reg/Resource%20Interconnection%20Handbookv1.pdf</a:t>
            </a:r>
            <a:endParaRPr lang="en-US" dirty="0" smtClean="0"/>
          </a:p>
          <a:p>
            <a:r>
              <a:rPr lang="en-US" dirty="0" smtClean="0"/>
              <a:t>GTC Methodology</a:t>
            </a:r>
          </a:p>
          <a:p>
            <a:pPr marL="0" indent="0">
              <a:buNone/>
            </a:pPr>
            <a:r>
              <a:rPr lang="en-US" dirty="0" smtClean="0"/>
              <a:t>ERCOT MIS under Grid </a:t>
            </a:r>
            <a:r>
              <a:rPr lang="en-US" dirty="0" smtClean="0">
                <a:sym typeface="Wingdings" panose="05000000000000000000" pitchFamily="2" charset="2"/>
              </a:rPr>
              <a:t> Transmission  Generic Transmission Limits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6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use of Generic Transmission Constraints</a:t>
            </a:r>
          </a:p>
          <a:p>
            <a:r>
              <a:rPr lang="en-US" dirty="0" smtClean="0"/>
              <a:t>Increase in N-1 / N-1-1 stability issues identified in Full Interconnection Studies (FIS) due to turbine control instability</a:t>
            </a:r>
          </a:p>
          <a:p>
            <a:r>
              <a:rPr lang="en-US" dirty="0" smtClean="0"/>
              <a:t>These stability issues can not be explicitly modeled in ERCOT systems</a:t>
            </a:r>
          </a:p>
        </p:txBody>
      </p:sp>
    </p:spTree>
    <p:extLst>
      <p:ext uri="{BB962C8B-B14F-4D97-AF65-F5344CB8AC3E}">
        <p14:creationId xmlns:p14="http://schemas.microsoft.com/office/powerpoint/2010/main" val="41008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FIS is just one checkpoint in the resource commissioning process</a:t>
            </a:r>
          </a:p>
          <a:p>
            <a:r>
              <a:rPr lang="en-US" dirty="0" smtClean="0"/>
              <a:t>No requirements to address (or fix) issues identified in the FIS</a:t>
            </a:r>
          </a:p>
          <a:p>
            <a:pPr lvl="1"/>
            <a:r>
              <a:rPr lang="en-US" dirty="0" smtClean="0"/>
              <a:t>Thermal = “OK”</a:t>
            </a:r>
          </a:p>
          <a:p>
            <a:pPr lvl="1"/>
            <a:r>
              <a:rPr lang="en-US" dirty="0" smtClean="0"/>
              <a:t>Non-Thermal = “Not OK”</a:t>
            </a:r>
          </a:p>
          <a:p>
            <a:pPr lvl="1"/>
            <a:r>
              <a:rPr lang="en-US" dirty="0" smtClean="0"/>
              <a:t>FIS not always complete </a:t>
            </a:r>
            <a:r>
              <a:rPr lang="en-US" smtClean="0"/>
              <a:t>until just before </a:t>
            </a:r>
            <a:r>
              <a:rPr lang="en-US" dirty="0" smtClean="0"/>
              <a:t>commissioning begins</a:t>
            </a:r>
          </a:p>
          <a:p>
            <a:r>
              <a:rPr lang="en-US" dirty="0" smtClean="0"/>
              <a:t>GTCs end up created near (or during) commissioning</a:t>
            </a:r>
          </a:p>
          <a:p>
            <a:r>
              <a:rPr lang="en-US" dirty="0" smtClean="0"/>
              <a:t>Increased GTC use poses situational awareness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an FIS identifies a stability problem, are there (or should there be) provisions to mitigate the stability issues laid out in the FIS before the generator begins commissioning?</a:t>
            </a:r>
          </a:p>
          <a:p>
            <a:pPr lvl="1"/>
            <a:r>
              <a:rPr lang="en-US" dirty="0" smtClean="0"/>
              <a:t>Who is on the hook?</a:t>
            </a:r>
          </a:p>
          <a:p>
            <a:r>
              <a:rPr lang="en-US" dirty="0" smtClean="0"/>
              <a:t>Why would/should an FIS be approved if a proposed facility introduces stability issues?</a:t>
            </a:r>
          </a:p>
          <a:p>
            <a:r>
              <a:rPr lang="en-US" dirty="0" smtClean="0"/>
              <a:t>What can be done to strengthen the interconnection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r>
              <a:rPr lang="en-US" dirty="0" smtClean="0"/>
              <a:t>Commissioning Timeline</a:t>
            </a:r>
          </a:p>
          <a:p>
            <a:r>
              <a:rPr lang="en-US" dirty="0"/>
              <a:t>GTC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0829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Interconnection Process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5474"/>
            <a:ext cx="8610600" cy="32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59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Interconnection Process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772400" cy="490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6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a GTC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PI displays / ad-hoc operator tools</a:t>
            </a:r>
          </a:p>
          <a:p>
            <a:pPr lvl="1"/>
            <a:r>
              <a:rPr lang="en-US" dirty="0" smtClean="0"/>
              <a:t>Multi-limit tables</a:t>
            </a:r>
          </a:p>
          <a:p>
            <a:pPr lvl="1"/>
            <a:r>
              <a:rPr lang="en-US" dirty="0" smtClean="0"/>
              <a:t>Monitoring medium (VSAT, TSAT, EMS,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Situational Awareness</a:t>
            </a:r>
          </a:p>
          <a:p>
            <a:pPr lvl="1"/>
            <a:r>
              <a:rPr lang="en-US" dirty="0" smtClean="0"/>
              <a:t>SCED and constraint visibility</a:t>
            </a:r>
          </a:p>
          <a:p>
            <a:r>
              <a:rPr lang="en-US" dirty="0" smtClean="0"/>
              <a:t>Operator Training</a:t>
            </a:r>
          </a:p>
          <a:p>
            <a:r>
              <a:rPr lang="en-US" dirty="0" smtClean="0"/>
              <a:t>Market Impacts</a:t>
            </a:r>
          </a:p>
          <a:p>
            <a:pPr lvl="1"/>
            <a:r>
              <a:rPr lang="en-US" dirty="0" smtClean="0"/>
              <a:t>Getting GTC modeled in time for CRR auctions</a:t>
            </a:r>
          </a:p>
          <a:p>
            <a:pPr lvl="1"/>
            <a:r>
              <a:rPr lang="en-US" dirty="0" smtClean="0"/>
              <a:t>GTC considerations in DAM prior to implementation in the network model</a:t>
            </a:r>
          </a:p>
        </p:txBody>
      </p:sp>
    </p:spTree>
    <p:extLst>
      <p:ext uri="{BB962C8B-B14F-4D97-AF65-F5344CB8AC3E}">
        <p14:creationId xmlns:p14="http://schemas.microsoft.com/office/powerpoint/2010/main" val="19658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EEA Congestion Management_DRAFT_V0</Template>
  <TotalTime>1042</TotalTime>
  <Words>1090</Words>
  <Application>Microsoft Office PowerPoint</Application>
  <PresentationFormat>On-screen Show (4:3)</PresentationFormat>
  <Paragraphs>160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1_Custom Design</vt:lpstr>
      <vt:lpstr>Custom Design</vt:lpstr>
      <vt:lpstr>2_Custom Design</vt:lpstr>
      <vt:lpstr>Office Theme</vt:lpstr>
      <vt:lpstr>3_Custom Design</vt:lpstr>
      <vt:lpstr>4_Custom Design</vt:lpstr>
      <vt:lpstr>5_Custom Design</vt:lpstr>
      <vt:lpstr>1_Office Theme</vt:lpstr>
      <vt:lpstr>6_Custom Design</vt:lpstr>
      <vt:lpstr>2_Office Theme</vt:lpstr>
      <vt:lpstr>PowerPoint Presentation</vt:lpstr>
      <vt:lpstr>Issues</vt:lpstr>
      <vt:lpstr>Background</vt:lpstr>
      <vt:lpstr>ROS Recap</vt:lpstr>
      <vt:lpstr>So…</vt:lpstr>
      <vt:lpstr>Appendix</vt:lpstr>
      <vt:lpstr>Generation Interconnection Process</vt:lpstr>
      <vt:lpstr>Generation Interconnection Process</vt:lpstr>
      <vt:lpstr>The Challenge of a GTC</vt:lpstr>
      <vt:lpstr>Development of a GTC</vt:lpstr>
      <vt:lpstr>Phases of GTC Development</vt:lpstr>
      <vt:lpstr>Phases of GTC Development</vt:lpstr>
      <vt:lpstr>Phases of GTC Development</vt:lpstr>
      <vt:lpstr>Phases of GTC Development</vt:lpstr>
      <vt:lpstr>Phases of GTC Development</vt:lpstr>
      <vt:lpstr>Display Examples</vt:lpstr>
      <vt:lpstr>Display Examples</vt:lpstr>
      <vt:lpstr>Display Examples</vt:lpstr>
      <vt:lpstr>Phases of GTC Development</vt:lpstr>
      <vt:lpstr>Phases of GTC Development</vt:lpstr>
      <vt:lpstr>Phases of GTC Development</vt:lpstr>
      <vt:lpstr>Timing of GTC Development</vt:lpstr>
      <vt:lpstr>Resources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Chad</dc:creator>
  <cp:lastModifiedBy>Thompson, Chad</cp:lastModifiedBy>
  <cp:revision>82</cp:revision>
  <dcterms:created xsi:type="dcterms:W3CDTF">2015-12-03T19:12:21Z</dcterms:created>
  <dcterms:modified xsi:type="dcterms:W3CDTF">2016-01-18T20:19:51Z</dcterms:modified>
</cp:coreProperties>
</file>