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5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29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0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53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4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72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59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2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67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7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427B-88A1-4666-A439-710C0B5CA46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70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2427B-88A1-4666-A439-710C0B5CA467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DC03D-7D5D-4F8A-B603-DCB971B57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1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22563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dirty="0" smtClean="0"/>
              <a:t>NPRRs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5631"/>
            <a:ext cx="10515600" cy="741020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749NPRR </a:t>
            </a:r>
            <a:r>
              <a:rPr lang="en-US" sz="2400" b="1" dirty="0"/>
              <a:t>Option Cost for Outstanding CRRs. </a:t>
            </a:r>
            <a:r>
              <a:rPr lang="en-US" sz="2400" dirty="0"/>
              <a:t>This Nodal Protocol Revision Request (NPRR) requires ERCOT to publish the cost of options for all outstanding Congestion Revenue Rights (CRRs) within the CRR Auction process. </a:t>
            </a:r>
            <a:endParaRPr lang="en-US" sz="2400" dirty="0" smtClean="0"/>
          </a:p>
          <a:p>
            <a:r>
              <a:rPr lang="en-US" sz="2400" b="1" dirty="0"/>
              <a:t>750NPRR </a:t>
            </a:r>
            <a:r>
              <a:rPr lang="en-US" sz="2400" b="1" dirty="0" smtClean="0"/>
              <a:t>Clarify </a:t>
            </a:r>
            <a:r>
              <a:rPr lang="en-US" sz="2400" b="1" dirty="0"/>
              <a:t>Resource Status when Providing Fast Responding Regulation Service.  </a:t>
            </a:r>
            <a:r>
              <a:rPr lang="en-US" sz="2400" dirty="0"/>
              <a:t>This Nodal Protocol Revision Request (NPRR) clarifies current practice for setting telemetry when providing Fast Responding Regulation Service (FRRS).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55060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NPRRs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NPRRs</dc:title>
  <dc:creator>Spells, Vanessa</dc:creator>
  <cp:lastModifiedBy>Papudesi, Spoorthy</cp:lastModifiedBy>
  <cp:revision>5</cp:revision>
  <cp:lastPrinted>2015-12-10T20:12:45Z</cp:lastPrinted>
  <dcterms:created xsi:type="dcterms:W3CDTF">2015-12-10T19:29:40Z</dcterms:created>
  <dcterms:modified xsi:type="dcterms:W3CDTF">2016-01-17T18:53:43Z</dcterms:modified>
</cp:coreProperties>
</file>