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275" autoAdjust="0"/>
  </p:normalViewPr>
  <p:slideViewPr>
    <p:cSldViewPr>
      <p:cViewPr varScale="1">
        <p:scale>
          <a:sx n="102" d="100"/>
          <a:sy n="102" d="100"/>
        </p:scale>
        <p:origin x="-558" y="-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January 14, 2016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05269"/>
              </p:ext>
            </p:extLst>
          </p:nvPr>
        </p:nvGraphicFramePr>
        <p:xfrm>
          <a:off x="76201" y="762000"/>
          <a:ext cx="8991599" cy="2606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RMGRR126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Add’l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ERCOT Validations for Customer Billing Contact Information File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2016-R3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NPRR272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00" dirty="0" smtClean="0"/>
                        <a:t>Definition and Participation of Quick Start Generation Resources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145k-$160k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NPRR495 </a:t>
                      </a:r>
                      <a:r>
                        <a:rPr lang="en-US" sz="1000" dirty="0" smtClean="0"/>
                        <a:t>– Changes to Ancillary Services Capacity Monitor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$105k-$125k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MISUG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NPRR736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00" dirty="0" smtClean="0"/>
                        <a:t>Updates to the Ancillary Service Capacity Monitor Display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$55k-$65k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 </a:t>
                      </a:r>
                      <a:r>
                        <a:rPr lang="en-US" sz="1000" dirty="0" smtClean="0"/>
                        <a:t>– Modifications to Improve Wind Forecasting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RRGRR006 </a:t>
                      </a:r>
                      <a:r>
                        <a:rPr lang="en-US" sz="1000" dirty="0" smtClean="0"/>
                        <a:t>– Clarification of Descriptions and Alignment with Resource Asset Registration Forms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RRGRR007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00" dirty="0" smtClean="0"/>
                        <a:t>Adding Solar Resource Registration Inputs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$65k-$85k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64094</TotalTime>
  <Words>155</Words>
  <Application>Microsoft Office PowerPoint</Application>
  <PresentationFormat>On-screen Show (4:3)</PresentationFormat>
  <Paragraphs>48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1521</cp:revision>
  <cp:lastPrinted>2014-10-08T13:10:42Z</cp:lastPrinted>
  <dcterms:created xsi:type="dcterms:W3CDTF">2005-04-21T14:28:35Z</dcterms:created>
  <dcterms:modified xsi:type="dcterms:W3CDTF">2016-01-13T20:02:19Z</dcterms:modified>
</cp:coreProperties>
</file>