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463" r:id="rId3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5FF9D"/>
    <a:srgbClr val="90E692"/>
    <a:srgbClr val="FFFF00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83851" autoAdjust="0"/>
  </p:normalViewPr>
  <p:slideViewPr>
    <p:cSldViewPr>
      <p:cViewPr>
        <p:scale>
          <a:sx n="100" d="100"/>
          <a:sy n="100" d="100"/>
        </p:scale>
        <p:origin x="-66" y="-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84"/>
      </p:cViewPr>
      <p:guideLst>
        <p:guide orient="horz" pos="289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192E2E-9232-44D9-B228-7E85636C3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2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983F95-E72E-4289-9306-83BFB00E0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51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35337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Price Responsive Load / Retail DR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F411-CFC3-4D2F-912C-FC814E9C4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B7DEF-B826-47BF-9490-5A23ED7A0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5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1CA7-5846-4B70-A304-AC5BB62EB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3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DFB11-6221-4658-B0CE-939E35A91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8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DA6-0E06-4913-B21A-72CBE515FF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DCA0-397D-4076-8400-8B8ED5565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0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5126-5E37-44D8-9480-A906E28EB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1DB8-31D1-4F5D-8C78-CEE4AC60D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80E8-35B6-477B-BB49-04D335FB4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8E81-F89E-4598-A403-0A06D1234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30DA6-56BA-4621-A9FA-DE6D29545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2D0B-DB2D-43F3-B25B-8A35A10F3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9434FD-E3DE-40B2-B8C4-71EA9678E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579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Price Responsive Load / Retail DR   </a:t>
            </a:r>
            <a:endParaRPr lang="en-US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8862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C24077BF-CB82-4B90-930F-01626D8EC136}" type="slidenum">
              <a:rPr lang="en-US" altLang="en-US" sz="1400" smtClean="0"/>
              <a:pPr algn="ctr" eaLnBrk="1" hangingPunct="1">
                <a:defRPr/>
              </a:pPr>
              <a:t>‹#›</a:t>
            </a:fld>
            <a:endParaRPr lang="en-US" altLang="en-US" sz="14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91" r:id="rId2"/>
    <p:sldLayoutId id="2147484692" r:id="rId3"/>
    <p:sldLayoutId id="2147484693" r:id="rId4"/>
    <p:sldLayoutId id="2147484694" r:id="rId5"/>
    <p:sldLayoutId id="2147484695" r:id="rId6"/>
    <p:sldLayoutId id="2147484696" r:id="rId7"/>
    <p:sldLayoutId id="2147484697" r:id="rId8"/>
    <p:sldLayoutId id="2147484698" r:id="rId9"/>
    <p:sldLayoutId id="2147484699" r:id="rId10"/>
    <p:sldLayoutId id="2147484700" r:id="rId11"/>
    <p:sldLayoutId id="2147484701" r:id="rId12"/>
    <p:sldLayoutId id="2147484702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2266950"/>
            <a:ext cx="6019800" cy="1238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/>
              <a:t>ERCOT Reporting of Demand Response</a:t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b="1" dirty="0" smtClean="0">
                <a:latin typeface="+mn-lt"/>
              </a:rPr>
              <a:t/>
            </a:r>
            <a:br>
              <a:rPr lang="en-US" altLang="en-US" sz="2400" b="1" dirty="0" smtClean="0">
                <a:latin typeface="+mn-lt"/>
              </a:rPr>
            </a:br>
            <a:r>
              <a:rPr lang="en-US" altLang="en-US" sz="2400" b="1" dirty="0" smtClean="0">
                <a:latin typeface="+mn-lt"/>
              </a:rPr>
              <a:t>DSWG Update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15363" name="Text Box 21"/>
          <p:cNvSpPr txBox="1">
            <a:spLocks noChangeArrowheads="1"/>
          </p:cNvSpPr>
          <p:nvPr/>
        </p:nvSpPr>
        <p:spPr bwMode="auto">
          <a:xfrm>
            <a:off x="2362200" y="4140200"/>
            <a:ext cx="64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bg1"/>
                </a:solidFill>
              </a:rPr>
              <a:t>Carl </a:t>
            </a:r>
            <a:r>
              <a:rPr lang="en-US" altLang="en-US" sz="1800" dirty="0">
                <a:solidFill>
                  <a:schemeClr val="bg1"/>
                </a:solidFill>
              </a:rPr>
              <a:t>Raish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 smtClean="0">
                <a:solidFill>
                  <a:schemeClr val="bg1"/>
                </a:solidFill>
              </a:rPr>
              <a:t>January 8, 2016</a:t>
            </a:r>
            <a:endParaRPr lang="en-US" altLang="en-US" sz="18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Reporting Requirement in Protocols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Tx/>
              <a:buNone/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 smtClean="0"/>
              <a:t>Demand Response Reporting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8,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042988"/>
            <a:ext cx="622935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295400" y="4953000"/>
            <a:ext cx="6553200" cy="990600"/>
          </a:xfrm>
          <a:prstGeom prst="rect">
            <a:avLst/>
          </a:prstGeom>
          <a:noFill/>
          <a:ln w="44450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18011</TotalTime>
  <Words>22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ERCOT Reporting of Demand Response   DSWG Update  </vt:lpstr>
      <vt:lpstr>Reporting Requirement in Protocols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Wattles, Paul</dc:creator>
  <cp:lastModifiedBy>Raish, Carl</cp:lastModifiedBy>
  <cp:revision>881</cp:revision>
  <dcterms:created xsi:type="dcterms:W3CDTF">2005-04-21T14:28:35Z</dcterms:created>
  <dcterms:modified xsi:type="dcterms:W3CDTF">2016-01-08T00:45:02Z</dcterms:modified>
</cp:coreProperties>
</file>