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1" autoAdjust="0"/>
    <p:restoredTop sz="94660"/>
  </p:normalViewPr>
  <p:slideViewPr>
    <p:cSldViewPr>
      <p:cViewPr>
        <p:scale>
          <a:sx n="60" d="100"/>
          <a:sy n="60" d="100"/>
        </p:scale>
        <p:origin x="-1440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8F978-713E-49CC-B833-5ABBB41BEB5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2381250"/>
          </a:xfrm>
        </p:spPr>
        <p:txBody>
          <a:bodyPr/>
          <a:lstStyle/>
          <a:p>
            <a:r>
              <a:rPr lang="en-US" dirty="0" smtClean="0"/>
              <a:t>PLWG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January 7, 2016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NPRR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More </a:t>
            </a:r>
            <a:r>
              <a:rPr lang="en-US" dirty="0" smtClean="0"/>
              <a:t>closely aligns a generation line item in the CDR with the generation included in the Planning Models</a:t>
            </a:r>
          </a:p>
          <a:p>
            <a:r>
              <a:rPr lang="en-US" dirty="0" smtClean="0"/>
              <a:t>Splits out future generation (conventional and IRR) with SGIAs in the CDR into two categories.</a:t>
            </a:r>
          </a:p>
          <a:p>
            <a:pPr lvl="1"/>
            <a:r>
              <a:rPr lang="en-US" dirty="0" smtClean="0"/>
              <a:t>Those meeting planning guide section 6.9</a:t>
            </a:r>
          </a:p>
          <a:p>
            <a:pPr lvl="1"/>
            <a:r>
              <a:rPr lang="en-US" dirty="0" smtClean="0"/>
              <a:t>Thos</a:t>
            </a:r>
            <a:r>
              <a:rPr lang="en-US" dirty="0" smtClean="0"/>
              <a:t>e not meeting planning guide section 6.9</a:t>
            </a:r>
            <a:endParaRPr lang="en-US" dirty="0" smtClean="0"/>
          </a:p>
          <a:p>
            <a:r>
              <a:rPr lang="en-US" dirty="0" smtClean="0"/>
              <a:t>This NPRR addresses recommendations out of the PLWG whitepaper endorsed in 2015</a:t>
            </a:r>
          </a:p>
          <a:p>
            <a:r>
              <a:rPr lang="en-US" dirty="0" smtClean="0"/>
              <a:t>PLWG needs ROS approval to submit a NPRR on behalf of the Working Group.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69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PLWG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Chair – Charlie DeWitt with LCRA</a:t>
            </a:r>
          </a:p>
          <a:p>
            <a:r>
              <a:rPr lang="en-US" dirty="0" smtClean="0"/>
              <a:t>Vice Chair – Rob Lane with </a:t>
            </a:r>
            <a:r>
              <a:rPr lang="en-US" dirty="0" err="1" smtClean="0"/>
              <a:t>Luminant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305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Assignments to PLWG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PGRR042 continues to be tabled at the PLWG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Generation Deliverability Criteria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ERCOT staff is working on draft PGRR language for consideration.  </a:t>
            </a:r>
          </a:p>
        </p:txBody>
      </p:sp>
    </p:spTree>
    <p:extLst>
      <p:ext uri="{BB962C8B-B14F-4D97-AF65-F5344CB8AC3E}">
        <p14:creationId xmlns:p14="http://schemas.microsoft.com/office/powerpoint/2010/main" val="36437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2081</TotalTime>
  <Words>127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PLWG Report to ROS</vt:lpstr>
      <vt:lpstr>Draft NPRR</vt:lpstr>
      <vt:lpstr>2016 PLWG Leadership</vt:lpstr>
      <vt:lpstr>Assignments to PLWG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</dc:title>
  <dc:creator>John Moore</dc:creator>
  <cp:lastModifiedBy>Brad Schwarz</cp:lastModifiedBy>
  <cp:revision>73</cp:revision>
  <dcterms:created xsi:type="dcterms:W3CDTF">2013-06-12T20:00:16Z</dcterms:created>
  <dcterms:modified xsi:type="dcterms:W3CDTF">2016-01-07T02:05:39Z</dcterms:modified>
</cp:coreProperties>
</file>