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4" r:id="rId4"/>
    <p:sldId id="266" r:id="rId5"/>
    <p:sldId id="265" r:id="rId6"/>
    <p:sldId id="26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69" d="100"/>
          <a:sy n="69" d="100"/>
        </p:scale>
        <p:origin x="3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27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25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61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26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29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0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43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3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64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23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F0FC4-EADD-4D6B-A9A4-D65E47FD781D}" type="datetimeFigureOut">
              <a:rPr lang="en-US" smtClean="0"/>
              <a:t>1/6/2016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D2EBC-F77E-49D4-BCFC-C9C8DCB6B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096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SAWG Update to WMS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6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Brandon Whittle</a:t>
            </a:r>
          </a:p>
        </p:txBody>
      </p:sp>
    </p:spTree>
    <p:extLst>
      <p:ext uri="{BB962C8B-B14F-4D97-AF65-F5344CB8AC3E}">
        <p14:creationId xmlns:p14="http://schemas.microsoft.com/office/powerpoint/2010/main" val="3836546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Releases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12887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None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575050"/>
            <a:ext cx="10515600" cy="1273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Housekeeping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464050"/>
            <a:ext cx="10515600" cy="1512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smtClean="0"/>
              <a:t>Leadership?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67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MIRTM –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9944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66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ORDC Assignment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439400" cy="4431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11/19 TAC asked that WMS present the options identified in SAWG at the January 28</a:t>
            </a:r>
            <a:r>
              <a:rPr lang="en-US" baseline="30000" dirty="0" smtClean="0"/>
              <a:t>th</a:t>
            </a:r>
            <a:r>
              <a:rPr lang="en-US" dirty="0" smtClean="0"/>
              <a:t> TAC Meeting.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will not be a recommendation or consensus view of SAWG.  WMS is not currently expected to “Approve” or “Endorse” the options.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43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ORDC Approach – From 11/19 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1) Nov 16 Send out the draft as an "EARLY DRAFT"  &lt;DONE - emailed 11/16&gt;</a:t>
            </a:r>
          </a:p>
          <a:p>
            <a:pPr marL="0" indent="0">
              <a:buNone/>
            </a:pPr>
            <a:r>
              <a:rPr lang="en-US" dirty="0"/>
              <a:t>2) Dec 2 SAWG meeting after WMS (est. 1pm to 5pm). </a:t>
            </a:r>
            <a:r>
              <a:rPr lang="en-US" b="1" dirty="0"/>
              <a:t>Please send in additional recommendations and rationale for ORDC changes or be prepared to identify them at the meeting.</a:t>
            </a:r>
            <a:r>
              <a:rPr lang="en-US" dirty="0"/>
              <a:t>   The goal will to identify specific recommendations (Section II of current outline).  We will also scope out analysis requested from ERCOT for the recommendations</a:t>
            </a:r>
            <a:r>
              <a:rPr lang="en-US" dirty="0"/>
              <a:t>. &lt;</a:t>
            </a:r>
            <a:r>
              <a:rPr lang="en-US" dirty="0" smtClean="0"/>
              <a:t>DONE&gt;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3) Dec 15 I will edit and release of updated draft which includes ERCOT's </a:t>
            </a:r>
            <a:r>
              <a:rPr lang="en-US" dirty="0"/>
              <a:t>analysis &lt;DONE&gt;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) Dec 16 SAWG Call/</a:t>
            </a:r>
            <a:r>
              <a:rPr lang="en-US" dirty="0" err="1"/>
              <a:t>Webex</a:t>
            </a:r>
            <a:r>
              <a:rPr lang="en-US" dirty="0"/>
              <a:t> to review and discuss </a:t>
            </a:r>
            <a:r>
              <a:rPr lang="en-US" dirty="0"/>
              <a:t> &lt;DONE&gt;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) </a:t>
            </a:r>
            <a:r>
              <a:rPr lang="en-US" dirty="0">
                <a:solidFill>
                  <a:srgbClr val="FF0000"/>
                </a:solidFill>
              </a:rPr>
              <a:t>Jan 4 Position papers for appendix </a:t>
            </a:r>
            <a:r>
              <a:rPr lang="en-US" dirty="0" smtClean="0">
                <a:solidFill>
                  <a:srgbClr val="FF0000"/>
                </a:solidFill>
              </a:rPr>
              <a:t>due </a:t>
            </a:r>
            <a:r>
              <a:rPr lang="en-US" dirty="0"/>
              <a:t>&lt;DONE</a:t>
            </a:r>
            <a:r>
              <a:rPr lang="en-US" dirty="0" smtClean="0"/>
              <a:t>&gt;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/>
              <a:t>6) Jan 5 SAWG  (Afternoon</a:t>
            </a:r>
            <a:r>
              <a:rPr lang="en-US" dirty="0"/>
              <a:t>) &lt;DONE</a:t>
            </a:r>
            <a:r>
              <a:rPr lang="en-US" dirty="0" smtClean="0"/>
              <a:t>&gt;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7) Jan 6 WMS - Present at WMS (no vote required)</a:t>
            </a:r>
          </a:p>
          <a:p>
            <a:pPr marL="0" indent="0">
              <a:buNone/>
            </a:pPr>
            <a:r>
              <a:rPr lang="en-US" dirty="0"/>
              <a:t>8) Jan 28 TAC - Present at TAC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32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ORDC </a:t>
            </a:r>
            <a:r>
              <a:rPr lang="en-US" dirty="0" smtClean="0"/>
              <a:t>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One File- SAWG </a:t>
            </a:r>
            <a:r>
              <a:rPr lang="en-US" dirty="0"/>
              <a:t>ORDC Discussion, Analysis, and Positions </a:t>
            </a:r>
            <a:r>
              <a:rPr lang="en-US" dirty="0" smtClean="0"/>
              <a:t>1-6-16.pdf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Includes:</a:t>
            </a:r>
          </a:p>
          <a:p>
            <a:r>
              <a:rPr lang="en-US" dirty="0" smtClean="0"/>
              <a:t>SAWG Whitepaper Discussion</a:t>
            </a:r>
          </a:p>
          <a:p>
            <a:r>
              <a:rPr lang="en-US" dirty="0" smtClean="0"/>
              <a:t>ERCOT Analysis</a:t>
            </a:r>
          </a:p>
          <a:p>
            <a:r>
              <a:rPr lang="en-US" dirty="0" smtClean="0"/>
              <a:t>11 Position Papers by Stakeholders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407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Meeting – </a:t>
            </a:r>
            <a:r>
              <a:rPr lang="en-US" dirty="0" smtClean="0"/>
              <a:t>TBD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Expected Agenda </a:t>
            </a:r>
            <a:r>
              <a:rPr lang="en-US" dirty="0" smtClean="0"/>
              <a:t>Items</a:t>
            </a:r>
            <a:endParaRPr lang="en-US" dirty="0" smtClean="0"/>
          </a:p>
          <a:p>
            <a:r>
              <a:rPr lang="en-US" dirty="0" smtClean="0"/>
              <a:t>MIRTM Update</a:t>
            </a:r>
          </a:p>
          <a:p>
            <a:r>
              <a:rPr lang="en-US" dirty="0" smtClean="0"/>
              <a:t>Plan CDR Review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722131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9180</TotalTime>
  <Words>126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SAWG Update to WMS</vt:lpstr>
      <vt:lpstr>Report Releases</vt:lpstr>
      <vt:lpstr>MIRTM – Update</vt:lpstr>
      <vt:lpstr>ORDC Assignment Update</vt:lpstr>
      <vt:lpstr>ORDC Approach – From 11/19 email</vt:lpstr>
      <vt:lpstr>ORDC Paper</vt:lpstr>
      <vt:lpstr>Next Meeting – TBD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Whittle</dc:creator>
  <cp:lastModifiedBy>Brandon Whittle</cp:lastModifiedBy>
  <cp:revision>85</cp:revision>
  <dcterms:created xsi:type="dcterms:W3CDTF">2014-06-25T14:47:16Z</dcterms:created>
  <dcterms:modified xsi:type="dcterms:W3CDTF">2016-01-06T06:26:38Z</dcterms:modified>
</cp:coreProperties>
</file>