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66" r:id="rId5"/>
    <p:sldId id="265" r:id="rId6"/>
    <p:sldId id="267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0FC4-EADD-4D6B-A9A4-D65E47FD781D}" type="datetimeFigureOut">
              <a:rPr lang="en-US" smtClean="0"/>
              <a:t>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6</a:t>
            </a:r>
            <a:r>
              <a:rPr lang="en-US" baseline="30000" dirty="0" smtClean="0"/>
              <a:t>th</a:t>
            </a:r>
            <a:r>
              <a:rPr lang="en-US" dirty="0" smtClean="0"/>
              <a:t>, 2016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None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Leadership?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MIRTM –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 Assignment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39400" cy="4431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11/19 TAC asked that WMS present the options identified in SAWG at the January 28</a:t>
            </a:r>
            <a:r>
              <a:rPr lang="en-US" baseline="30000" dirty="0" smtClean="0"/>
              <a:t>th</a:t>
            </a:r>
            <a:r>
              <a:rPr lang="en-US" dirty="0" smtClean="0"/>
              <a:t> TAC Meeting.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will not be a recommendation or consensus view of SAWG.  WMS is not currently expected to “Approve” or “Endorse” the options.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43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 Approach – From 11/19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1) Nov 16 Send out the draft as an "EARLY DRAFT"  &lt;DONE - emailed 11/16&gt;</a:t>
            </a:r>
          </a:p>
          <a:p>
            <a:pPr marL="0" indent="0">
              <a:buNone/>
            </a:pPr>
            <a:r>
              <a:rPr lang="en-US" dirty="0"/>
              <a:t>2) Dec 2 SAWG meeting after WMS (est. 1pm to 5pm). </a:t>
            </a:r>
            <a:r>
              <a:rPr lang="en-US" b="1" dirty="0"/>
              <a:t>Please send in additional recommendations and rationale for ORDC changes or be prepared to identify them at the meeting.</a:t>
            </a:r>
            <a:r>
              <a:rPr lang="en-US" dirty="0"/>
              <a:t>   The goal will to identify specific recommendations (Section II of current outline).  We will also scope out analysis requested from ERCOT for the recommendations</a:t>
            </a:r>
            <a:r>
              <a:rPr lang="en-US" dirty="0"/>
              <a:t>. &lt;</a:t>
            </a:r>
            <a:r>
              <a:rPr lang="en-US" dirty="0" smtClean="0"/>
              <a:t>DONE&gt;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3) Dec 15 I will edit and release of updated draft which includes ERCOT's </a:t>
            </a:r>
            <a:r>
              <a:rPr lang="en-US" dirty="0"/>
              <a:t>analysis &lt;DONE&gt;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Dec 16 SAWG Call/</a:t>
            </a:r>
            <a:r>
              <a:rPr lang="en-US" dirty="0" err="1"/>
              <a:t>Webex</a:t>
            </a:r>
            <a:r>
              <a:rPr lang="en-US" dirty="0"/>
              <a:t> to review and discuss </a:t>
            </a:r>
            <a:r>
              <a:rPr lang="en-US" dirty="0"/>
              <a:t> &lt;DONE&gt;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Jan 4 Position papers for appendix </a:t>
            </a:r>
            <a:r>
              <a:rPr lang="en-US" dirty="0" smtClean="0">
                <a:solidFill>
                  <a:srgbClr val="FF0000"/>
                </a:solidFill>
              </a:rPr>
              <a:t>due </a:t>
            </a:r>
            <a:r>
              <a:rPr lang="en-US" dirty="0"/>
              <a:t>&lt;DONE</a:t>
            </a:r>
            <a:r>
              <a:rPr lang="en-US" dirty="0" smtClean="0"/>
              <a:t>&gt;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6) Jan 5 SAWG  (Afternoon</a:t>
            </a:r>
            <a:r>
              <a:rPr lang="en-US" dirty="0"/>
              <a:t>) &lt;DONE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7) Jan 6 WMS - Present at WMS (no vote required)</a:t>
            </a:r>
          </a:p>
          <a:p>
            <a:pPr marL="0" indent="0">
              <a:buNone/>
            </a:pPr>
            <a:r>
              <a:rPr lang="en-US" dirty="0"/>
              <a:t>8) Jan 28 TAC - Present at TAC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2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ORDC </a:t>
            </a:r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 File- SAWG </a:t>
            </a:r>
            <a:r>
              <a:rPr lang="en-US" dirty="0"/>
              <a:t>ORDC Discussion, Analysis, and Positions </a:t>
            </a:r>
            <a:r>
              <a:rPr lang="en-US" dirty="0" smtClean="0"/>
              <a:t>1-6-16.pdf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Includes:</a:t>
            </a:r>
          </a:p>
          <a:p>
            <a:r>
              <a:rPr lang="en-US" dirty="0" smtClean="0"/>
              <a:t>SAWG Whitepaper Discussion</a:t>
            </a:r>
          </a:p>
          <a:p>
            <a:r>
              <a:rPr lang="en-US" dirty="0" smtClean="0"/>
              <a:t>ERCOT Analysis</a:t>
            </a:r>
          </a:p>
          <a:p>
            <a:r>
              <a:rPr lang="en-US" dirty="0" smtClean="0"/>
              <a:t>11 Position Papers by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0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Meeting – </a:t>
            </a:r>
            <a:r>
              <a:rPr lang="en-US" dirty="0" smtClean="0"/>
              <a:t>TBD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Expected Agenda </a:t>
            </a:r>
            <a:r>
              <a:rPr lang="en-US" dirty="0" smtClean="0"/>
              <a:t>Items</a:t>
            </a:r>
            <a:endParaRPr lang="en-US" dirty="0" smtClean="0"/>
          </a:p>
          <a:p>
            <a:r>
              <a:rPr lang="en-US" dirty="0" smtClean="0"/>
              <a:t>MIRTM Update</a:t>
            </a:r>
          </a:p>
          <a:p>
            <a:r>
              <a:rPr lang="en-US" dirty="0" smtClean="0"/>
              <a:t>Plan CDR Review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9180</TotalTime>
  <Words>126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SAWG Update to WMS</vt:lpstr>
      <vt:lpstr>Report Releases</vt:lpstr>
      <vt:lpstr>MIRTM – Update</vt:lpstr>
      <vt:lpstr>ORDC Assignment Update</vt:lpstr>
      <vt:lpstr>ORDC Approach – From 11/19 email</vt:lpstr>
      <vt:lpstr>ORDC Paper</vt:lpstr>
      <vt:lpstr>Next Meeting – TBD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85</cp:revision>
  <dcterms:created xsi:type="dcterms:W3CDTF">2014-06-25T14:47:16Z</dcterms:created>
  <dcterms:modified xsi:type="dcterms:W3CDTF">2016-01-06T06:26:38Z</dcterms:modified>
</cp:coreProperties>
</file>