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673CB-4EB9-42ED-9125-B7DEE313E12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1/06/2016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04" y="304800"/>
            <a:ext cx="8784696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24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261649"/>
            <a:ext cx="8831066" cy="629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69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02308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510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2341"/>
            <a:ext cx="8915400" cy="6407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44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201362"/>
            <a:ext cx="8932061" cy="635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211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39" y="152400"/>
            <a:ext cx="8793661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384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5" y="76200"/>
            <a:ext cx="8888745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290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1"/>
            <a:ext cx="8833610" cy="640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812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5" y="293480"/>
            <a:ext cx="8825465" cy="625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190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48747"/>
            <a:ext cx="8839199" cy="648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2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Dec</a:t>
            </a:r>
            <a:r>
              <a:rPr lang="en-US" dirty="0" smtClean="0"/>
              <a:t>ember 16</a:t>
            </a:r>
            <a:endParaRPr lang="en-US" dirty="0" smtClean="0"/>
          </a:p>
          <a:p>
            <a:r>
              <a:rPr lang="en-US" dirty="0"/>
              <a:t>5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 smtClean="0"/>
              <a:t>4 </a:t>
            </a:r>
            <a:r>
              <a:rPr lang="en-US" dirty="0" smtClean="0"/>
              <a:t>NPRRs had no credit </a:t>
            </a:r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NPRR743 </a:t>
            </a:r>
            <a:r>
              <a:rPr lang="en-US" dirty="0" smtClean="0"/>
              <a:t>- Revision </a:t>
            </a:r>
            <a:r>
              <a:rPr lang="en-US" dirty="0"/>
              <a:t>to MCE to Have a Floor For Load </a:t>
            </a:r>
            <a:r>
              <a:rPr lang="en-US" dirty="0" smtClean="0"/>
              <a:t>Exposure</a:t>
            </a:r>
          </a:p>
          <a:p>
            <a:r>
              <a:rPr lang="en-US" dirty="0" smtClean="0"/>
              <a:t>Review of NPRR741 Clarification to TPE and EAL Calculations</a:t>
            </a:r>
            <a:endParaRPr lang="en-US" dirty="0" smtClean="0"/>
          </a:p>
          <a:p>
            <a:pPr lvl="1"/>
            <a:r>
              <a:rPr lang="en-US" dirty="0" smtClean="0"/>
              <a:t>ABS(DARTNET)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165952"/>
            <a:ext cx="8945925" cy="638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34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ERCOT Forward </a:t>
            </a:r>
            <a:r>
              <a:rPr lang="en-US" dirty="0" smtClean="0"/>
              <a:t>Curve </a:t>
            </a:r>
            <a:r>
              <a:rPr lang="en-US" dirty="0" smtClean="0"/>
              <a:t>Evaluation</a:t>
            </a:r>
            <a:endParaRPr lang="en-US" dirty="0"/>
          </a:p>
          <a:p>
            <a:pPr lvl="1"/>
            <a:r>
              <a:rPr lang="en-US" dirty="0" smtClean="0"/>
              <a:t>MCWG </a:t>
            </a:r>
            <a:r>
              <a:rPr lang="en-US" dirty="0" smtClean="0"/>
              <a:t>review of historical ICE data</a:t>
            </a:r>
          </a:p>
          <a:p>
            <a:pPr lvl="1"/>
            <a:r>
              <a:rPr lang="en-US" dirty="0" smtClean="0"/>
              <a:t>Examine behavior of ICE ERCOT futures during pricing events and </a:t>
            </a:r>
            <a:r>
              <a:rPr lang="en-US" dirty="0" smtClean="0"/>
              <a:t>seasonal (See Appendix)</a:t>
            </a:r>
            <a:endParaRPr lang="en-US" dirty="0" smtClean="0"/>
          </a:p>
          <a:p>
            <a:r>
              <a:rPr lang="en-US" dirty="0" smtClean="0"/>
              <a:t>Discuss how we can use this data in Forward Credit Exposure </a:t>
            </a:r>
            <a:r>
              <a:rPr lang="en-US" dirty="0" smtClean="0"/>
              <a:t>calculations</a:t>
            </a:r>
          </a:p>
          <a:p>
            <a:pPr lvl="1"/>
            <a:r>
              <a:rPr lang="en-US" dirty="0" smtClean="0"/>
              <a:t>Proposal to utilize forward curve data to calculate a factor to adjust calculated exposures</a:t>
            </a:r>
          </a:p>
          <a:p>
            <a:pPr lvl="1"/>
            <a:r>
              <a:rPr lang="en-US" dirty="0" smtClean="0"/>
              <a:t>Stakeholder review and feedback requested</a:t>
            </a:r>
          </a:p>
          <a:p>
            <a:r>
              <a:rPr lang="en-US" dirty="0" smtClean="0"/>
              <a:t>Credit updates</a:t>
            </a:r>
          </a:p>
          <a:p>
            <a:pPr lvl="1"/>
            <a:r>
              <a:rPr lang="en-US" dirty="0" smtClean="0"/>
              <a:t>CMM Tech Refresh</a:t>
            </a:r>
          </a:p>
          <a:p>
            <a:pPr lvl="1"/>
            <a:r>
              <a:rPr lang="en-US" dirty="0" smtClean="0"/>
              <a:t>6 Credit Related NPRRs in flight/12 Credit Related NPRRs implemented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5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ICE ERCOT Futures </a:t>
            </a:r>
            <a:r>
              <a:rPr lang="en-US" dirty="0" err="1" smtClean="0"/>
              <a:t>MtM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ERCOT North Hub</a:t>
            </a:r>
          </a:p>
          <a:p>
            <a:r>
              <a:rPr lang="en-US" dirty="0" smtClean="0"/>
              <a:t>Peak Hour Average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5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82000" cy="611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26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548643" cy="6361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05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1" y="409575"/>
            <a:ext cx="8932139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16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0029"/>
            <a:ext cx="8610600" cy="6176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40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155</Words>
  <Application>Microsoft Office PowerPoint</Application>
  <PresentationFormat>On-screen Show (4:3)</PresentationFormat>
  <Paragraphs>28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Market Credit Working Group update to the Wholesale Market Subcommittee</vt:lpstr>
      <vt:lpstr>MCWG update to WMS</vt:lpstr>
      <vt:lpstr>MCWG update to WMS</vt:lpstr>
      <vt:lpstr>Appendix</vt:lpstr>
      <vt:lpstr>Review of ICE ERCOT Futures MtM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80</cp:revision>
  <dcterms:created xsi:type="dcterms:W3CDTF">2006-08-16T00:00:00Z</dcterms:created>
  <dcterms:modified xsi:type="dcterms:W3CDTF">2016-01-05T21:15:09Z</dcterms:modified>
</cp:coreProperties>
</file>