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5674C-9E2A-48DC-8A46-E7E7CD7EB4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39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E0BCB-9378-4556-AC3D-52A601AAAA1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2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9B452-EB87-4B86-AD91-BD85A67D079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0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D3275-8776-41C0-88A5-AD050D4861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5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B34C7-4BBE-4D13-988A-7036B74E001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2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DFBA4-7910-40AF-B222-D5DD8A76DE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1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FFBDD2-E71F-464E-AAF5-B6BD5DC979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D7F6E-5B4A-4294-9D60-0E9B34DAC8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56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0D280-C84D-4E10-BEF5-50429553BB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24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A72C5-0863-481B-8DF1-450E0C4F8C3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9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190A4-BE15-4ABD-A704-B5BEE232AD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8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B9619-4079-431E-9846-8AB7F04A68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85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FE3A82-4D91-485B-BE22-E5551E4BE40C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031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3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1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1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17" y="0"/>
            <a:ext cx="3954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DG Profiles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394" y="1143000"/>
            <a:ext cx="856620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the increase in solar and wind generation we would like to stream line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Currently TDSPS are required to send ERCOT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 ID				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Generation type, e.g., PV, wind, other (specify)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Interconnection Agreement effective date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inverter capacity (if applicable and available)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inverter's published peak efficiency rating  (if applicable and available)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PV generation is present:			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PV generation capacity in kW (DC)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wind generation is present:		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Total wind generation capacity in kW (DC)	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generation other than PV or wind is present:	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Type(s) of units				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otal generation capacity in kW (DC)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TDSPs are send ERCOT the required information once or twice a month, however, each TDSP sends it in a different form.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Reminder, we are requesting information on all DG’s regardless of capacity value.</a:t>
            </a:r>
            <a:r>
              <a:rPr lang="en-US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388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1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17" y="0"/>
            <a:ext cx="3954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DG Profiles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395" y="11430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would be most helpful in streamlining the process of these requests and the information contained within, if all the TDSPS could use a generic form so that all the information is coming in the same formats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worksheet can be created in a meeting or created by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Things that would be helpful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One column for the full ESI 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PV-for solar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Wind-for Wind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IA Date in MM/DD/YYYY format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columns filled in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If unknown, or not applicable, please leave blank (no N/A)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		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1" y="4648200"/>
            <a:ext cx="87122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5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1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17" y="0"/>
            <a:ext cx="3954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DG Profiles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395" y="1143000"/>
            <a:ext cx="731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Lastly…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Additional generation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As of right now, I do not think premises are required to report additional generation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it stay that way?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large of an impact will additional generation have on load forecasting?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should the additional generation be reported?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8685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170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McKenna, Nikki</dc:creator>
  <cp:lastModifiedBy>McKenna, Nikki</cp:lastModifiedBy>
  <cp:revision>3</cp:revision>
  <dcterms:created xsi:type="dcterms:W3CDTF">2015-12-11T21:30:50Z</dcterms:created>
  <dcterms:modified xsi:type="dcterms:W3CDTF">2015-12-11T21:59:28Z</dcterms:modified>
</cp:coreProperties>
</file>