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427B-88A1-4666-A439-710C0B5CA467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C03D-7D5D-4F8A-B603-DCB971B5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5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427B-88A1-4666-A439-710C0B5CA467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C03D-7D5D-4F8A-B603-DCB971B5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29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427B-88A1-4666-A439-710C0B5CA467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C03D-7D5D-4F8A-B603-DCB971B5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50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427B-88A1-4666-A439-710C0B5CA467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C03D-7D5D-4F8A-B603-DCB971B5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853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427B-88A1-4666-A439-710C0B5CA467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C03D-7D5D-4F8A-B603-DCB971B5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244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427B-88A1-4666-A439-710C0B5CA467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C03D-7D5D-4F8A-B603-DCB971B5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72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427B-88A1-4666-A439-710C0B5CA467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C03D-7D5D-4F8A-B603-DCB971B5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59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427B-88A1-4666-A439-710C0B5CA467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C03D-7D5D-4F8A-B603-DCB971B5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824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427B-88A1-4666-A439-710C0B5CA467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C03D-7D5D-4F8A-B603-DCB971B5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867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427B-88A1-4666-A439-710C0B5CA467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C03D-7D5D-4F8A-B603-DCB971B5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772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427B-88A1-4666-A439-710C0B5CA467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C03D-7D5D-4F8A-B603-DCB971B5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70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2427B-88A1-4666-A439-710C0B5CA467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DC03D-7D5D-4F8A-B603-DCB971B5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710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22563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000" dirty="0" smtClean="0"/>
              <a:t>NPRRs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5631"/>
            <a:ext cx="10515600" cy="741020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720NPRR </a:t>
            </a:r>
            <a:r>
              <a:rPr lang="en-US" sz="2400" b="1" dirty="0"/>
              <a:t>Update to Settlement Stability Reporting Requirements. </a:t>
            </a:r>
            <a:r>
              <a:rPr lang="en-US" sz="2400" dirty="0"/>
              <a:t>This Nodal Protocol Revision Request (NPRR) updates and clarifies the Settlement stability reporting requirements </a:t>
            </a:r>
            <a:r>
              <a:rPr lang="en-US" sz="2400" dirty="0" smtClean="0"/>
              <a:t>included </a:t>
            </a:r>
            <a:r>
              <a:rPr lang="en-US" sz="2400" dirty="0"/>
              <a:t>in Section 8.2.  </a:t>
            </a:r>
            <a:endParaRPr lang="en-US" sz="2400" dirty="0" smtClean="0"/>
          </a:p>
          <a:p>
            <a:r>
              <a:rPr lang="en-US" sz="2400" b="1" dirty="0" smtClean="0"/>
              <a:t>734NPRR </a:t>
            </a:r>
            <a:r>
              <a:rPr lang="en-US" sz="2400" b="1" dirty="0"/>
              <a:t>Digital Attestation Signature Authority Expansion. </a:t>
            </a:r>
            <a:r>
              <a:rPr lang="en-US" sz="2400" dirty="0"/>
              <a:t>This Nodal Protocol Revision Request (NPRR) expands the list of authorized Market Participant employees capable of providing the required annual  attestation related to Digital Certificates.</a:t>
            </a:r>
            <a:r>
              <a:rPr lang="en-US" sz="2400" b="1" dirty="0"/>
              <a:t> </a:t>
            </a:r>
            <a:endParaRPr lang="en-US" sz="2400" b="1" dirty="0" smtClean="0"/>
          </a:p>
          <a:p>
            <a:r>
              <a:rPr lang="en-US" sz="2400" b="1" dirty="0" smtClean="0"/>
              <a:t>740NPRR </a:t>
            </a:r>
            <a:r>
              <a:rPr lang="en-US" sz="2400" b="1" dirty="0"/>
              <a:t>Retail Clarification and Cleanup. </a:t>
            </a:r>
            <a:r>
              <a:rPr lang="en-US" sz="2400" dirty="0"/>
              <a:t>This Nodal Protocol Revision Request (NPRR) updates Section 15 to clarify 867_02, 867_03 and 867_04 transactions are forwarded by ERCOT to the Competitive Retailer (CR) Data Universal Numbering System (DUNS) provided in the 867_02, 867_03 or 867_04 transactions received from the Transmission and/or Distribution Service Provider (TDSP). </a:t>
            </a:r>
            <a:endParaRPr lang="en-US" sz="2400" dirty="0" smtClean="0"/>
          </a:p>
          <a:p>
            <a:r>
              <a:rPr lang="en-US" sz="2400" b="1" dirty="0" smtClean="0"/>
              <a:t>742NPRR </a:t>
            </a:r>
            <a:r>
              <a:rPr lang="en-US" sz="2400" b="1" dirty="0"/>
              <a:t>CRR Balancing Account Invoice Data Cuts. </a:t>
            </a:r>
            <a:r>
              <a:rPr lang="en-US" sz="2400" dirty="0"/>
              <a:t>This Nodal Protocol Revision Request adds the prior month account fund balance CRRBAFBBAL as a new determinant to represent CRRBAF (m-1). </a:t>
            </a:r>
            <a:endParaRPr lang="en-US" sz="2400" dirty="0" smtClean="0"/>
          </a:p>
          <a:p>
            <a:r>
              <a:rPr lang="en-US" sz="2400" b="1" dirty="0" smtClean="0"/>
              <a:t>743NPRR </a:t>
            </a:r>
            <a:r>
              <a:rPr lang="en-US" sz="2400" b="1" dirty="0"/>
              <a:t>Revision to MCE to Have a Floor For Load Exposure. </a:t>
            </a:r>
            <a:r>
              <a:rPr lang="en-US" sz="2400" dirty="0"/>
              <a:t>This Nodal Protocol Revision Request (NPRR) revises the Minimum Current Exposure (MCE) calculation to maintain a floor for Load exposure. </a:t>
            </a:r>
          </a:p>
        </p:txBody>
      </p:sp>
    </p:spTree>
    <p:extLst>
      <p:ext uri="{BB962C8B-B14F-4D97-AF65-F5344CB8AC3E}">
        <p14:creationId xmlns:p14="http://schemas.microsoft.com/office/powerpoint/2010/main" val="3955060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30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NPRRs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NPRRs</dc:title>
  <dc:creator>Spells, Vanessa</dc:creator>
  <cp:lastModifiedBy>Spells, Vanessa</cp:lastModifiedBy>
  <cp:revision>2</cp:revision>
  <cp:lastPrinted>2015-12-10T20:12:45Z</cp:lastPrinted>
  <dcterms:created xsi:type="dcterms:W3CDTF">2015-12-10T19:29:40Z</dcterms:created>
  <dcterms:modified xsi:type="dcterms:W3CDTF">2015-12-10T20:13:40Z</dcterms:modified>
</cp:coreProperties>
</file>