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1038" y="13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343150" y="5486400"/>
            <a:ext cx="62769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December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</a:t>
            </a:r>
            <a:r>
              <a:rPr lang="en-US" sz="1600" dirty="0" smtClean="0"/>
              <a:t>Availability – </a:t>
            </a:r>
            <a:r>
              <a:rPr lang="en-US" sz="1600" dirty="0" smtClean="0"/>
              <a:t>November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</a:t>
            </a:r>
            <a:r>
              <a:rPr lang="en-US" sz="1600" dirty="0" smtClean="0">
                <a:solidFill>
                  <a:schemeClr val="tx2"/>
                </a:solidFill>
              </a:rPr>
              <a:t>SLA targets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November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8910</TotalTime>
  <Words>44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362</cp:revision>
  <cp:lastPrinted>2014-05-01T15:23:10Z</cp:lastPrinted>
  <dcterms:created xsi:type="dcterms:W3CDTF">2010-04-12T23:12:02Z</dcterms:created>
  <dcterms:modified xsi:type="dcterms:W3CDTF">2015-12-07T22:43:50Z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