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12/8/2015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NOV 2015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NOV 2015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alt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1"/>
            <a:ext cx="10972800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NOV 2015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51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11125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NOV 2015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26047"/>
              </p:ext>
            </p:extLst>
          </p:nvPr>
        </p:nvGraphicFramePr>
        <p:xfrm>
          <a:off x="152402" y="557784"/>
          <a:ext cx="11582398" cy="621879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56894"/>
                <a:gridCol w="1609403"/>
                <a:gridCol w="1463298"/>
                <a:gridCol w="1399098"/>
                <a:gridCol w="1540778"/>
                <a:gridCol w="1454441"/>
                <a:gridCol w="1558486"/>
              </a:tblGrid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33786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22090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2007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5305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2359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65547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33631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21946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5196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65127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16296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11474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1301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2757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547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32115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50082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33564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3308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8062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2906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97662 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456</a:t>
                      </a: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2287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1223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4004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1622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1279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2902</a:t>
                      </a:r>
                      <a:endParaRPr lang="en-US" sz="700" dirty="0"/>
                    </a:p>
                  </a:txBody>
                  <a:tcPr anchor="ctr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1527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984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2512</a:t>
                      </a:r>
                      <a:endParaRPr lang="en-US" sz="7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95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389</a:t>
                      </a:r>
                      <a:endParaRPr lang="en-US" sz="7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3456645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2379204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197245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853653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208665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7095412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3386815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2379172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198067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853832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208404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7026290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4217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5520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299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/>
                        <a:t>10218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3906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5466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7719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2993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3891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119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3903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NOV 2015</a:t>
            </a:r>
            <a:r>
              <a:rPr lang="en-US" altLang="en-US" sz="2300" b="1" dirty="0">
                <a:solidFill>
                  <a:srgbClr val="758CFF"/>
                </a:solidFill>
              </a:rPr>
              <a:t/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388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343400"/>
            <a:ext cx="47434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905000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810000"/>
            <a:ext cx="45434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26751</TotalTime>
  <Words>537</Words>
  <Application>Microsoft Office PowerPoint</Application>
  <PresentationFormat>Custom</PresentationFormat>
  <Paragraphs>341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NOV 2015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1055</cp:revision>
  <cp:lastPrinted>2014-05-01T16:40:31Z</cp:lastPrinted>
  <dcterms:modified xsi:type="dcterms:W3CDTF">2015-12-08T19:24:15Z</dcterms:modified>
</cp:coreProperties>
</file>