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1038" y="13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December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December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November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November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None to report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December 2015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69914"/>
            <a:ext cx="8855869" cy="35541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4465369"/>
            <a:ext cx="7036595" cy="1506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9177</TotalTime>
  <Words>49</Words>
  <Application>Microsoft Office PowerPoint</Application>
  <PresentationFormat>On-screen Show (4:3)</PresentationFormat>
  <Paragraphs>41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402</cp:revision>
  <cp:lastPrinted>2015-03-02T23:22:39Z</cp:lastPrinted>
  <dcterms:created xsi:type="dcterms:W3CDTF">2010-04-12T23:12:02Z</dcterms:created>
  <dcterms:modified xsi:type="dcterms:W3CDTF">2015-12-07T22:10:08Z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