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1"/>
  </p:notesMasterIdLst>
  <p:handoutMasterIdLst>
    <p:handoutMasterId r:id="rId12"/>
  </p:handoutMasterIdLst>
  <p:sldIdLst>
    <p:sldId id="401" r:id="rId8"/>
    <p:sldId id="406" r:id="rId9"/>
    <p:sldId id="410" r:id="rId10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4" d="100"/>
          <a:sy n="134" d="100"/>
        </p:scale>
        <p:origin x="1038" y="13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December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December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November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smtClean="0"/>
              <a:t>Retail Market </a:t>
            </a:r>
            <a:r>
              <a:rPr lang="en-US" sz="1600" dirty="0"/>
              <a:t>IT </a:t>
            </a:r>
            <a:r>
              <a:rPr lang="en-US" sz="1600" dirty="0" smtClean="0"/>
              <a:t>systems met all SLA targets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</a:t>
            </a:r>
            <a:r>
              <a:rPr lang="en-US" sz="1600" dirty="0"/>
              <a:t>Maintenance – </a:t>
            </a:r>
            <a:r>
              <a:rPr lang="en-US" sz="1600" dirty="0" smtClean="0"/>
              <a:t>November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None to report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MarkeTrak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2015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69914"/>
            <a:ext cx="8855869" cy="35541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465369"/>
            <a:ext cx="7036595" cy="150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9177</TotalTime>
  <Words>49</Words>
  <Application>Microsoft Office PowerPoint</Application>
  <PresentationFormat>On-screen Show (4:3)</PresentationFormat>
  <Paragraphs>41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  <vt:lpstr>MarkeTrak Performance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402</cp:revision>
  <cp:lastPrinted>2015-03-02T23:22:39Z</cp:lastPrinted>
  <dcterms:created xsi:type="dcterms:W3CDTF">2010-04-12T23:12:02Z</dcterms:created>
  <dcterms:modified xsi:type="dcterms:W3CDTF">2015-12-07T22:10:08Z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