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IAS_Chart!$B$1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IAS_Chart!$A$2:$A$31</c:f>
              <c:strCache>
                <c:ptCount val="30"/>
                <c:pt idx="0">
                  <c:v>REP 92</c:v>
                </c:pt>
                <c:pt idx="1">
                  <c:v>REP 61</c:v>
                </c:pt>
                <c:pt idx="2">
                  <c:v>REP 72</c:v>
                </c:pt>
                <c:pt idx="3">
                  <c:v>REP 80</c:v>
                </c:pt>
                <c:pt idx="4">
                  <c:v>REP 103</c:v>
                </c:pt>
                <c:pt idx="5">
                  <c:v>REP 44</c:v>
                </c:pt>
                <c:pt idx="6">
                  <c:v>REP 70</c:v>
                </c:pt>
                <c:pt idx="7">
                  <c:v>REP 54</c:v>
                </c:pt>
                <c:pt idx="8">
                  <c:v>REP 71</c:v>
                </c:pt>
                <c:pt idx="9">
                  <c:v>REP 65</c:v>
                </c:pt>
                <c:pt idx="10">
                  <c:v>REP 47</c:v>
                </c:pt>
                <c:pt idx="11">
                  <c:v>REP 30</c:v>
                </c:pt>
                <c:pt idx="12">
                  <c:v>REP 60</c:v>
                </c:pt>
                <c:pt idx="13">
                  <c:v>REP 55</c:v>
                </c:pt>
                <c:pt idx="14">
                  <c:v>REP 38</c:v>
                </c:pt>
                <c:pt idx="15">
                  <c:v>REP 31</c:v>
                </c:pt>
                <c:pt idx="16">
                  <c:v>REP 23</c:v>
                </c:pt>
                <c:pt idx="17">
                  <c:v>REP 28</c:v>
                </c:pt>
                <c:pt idx="18">
                  <c:v>REP 12</c:v>
                </c:pt>
                <c:pt idx="19">
                  <c:v>REP 35</c:v>
                </c:pt>
                <c:pt idx="20">
                  <c:v>REP 10</c:v>
                </c:pt>
                <c:pt idx="21">
                  <c:v>REP 14</c:v>
                </c:pt>
                <c:pt idx="22">
                  <c:v>REP 25</c:v>
                </c:pt>
                <c:pt idx="23">
                  <c:v>REP 7</c:v>
                </c:pt>
                <c:pt idx="24">
                  <c:v>REP 15</c:v>
                </c:pt>
                <c:pt idx="25">
                  <c:v>REP 111</c:v>
                </c:pt>
                <c:pt idx="26">
                  <c:v>REP 11</c:v>
                </c:pt>
                <c:pt idx="27">
                  <c:v>REP 2</c:v>
                </c:pt>
                <c:pt idx="28">
                  <c:v>REP 5</c:v>
                </c:pt>
                <c:pt idx="29">
                  <c:v>REP 4</c:v>
                </c:pt>
              </c:strCache>
            </c:strRef>
          </c:cat>
          <c:val>
            <c:numRef>
              <c:f>IAS_Chart!$B$2:$B$31</c:f>
              <c:numCache>
                <c:formatCode>0.00%</c:formatCode>
                <c:ptCount val="30"/>
                <c:pt idx="0">
                  <c:v>2.1739130434782601E-2</c:v>
                </c:pt>
                <c:pt idx="1">
                  <c:v>6.9444444444444397E-3</c:v>
                </c:pt>
                <c:pt idx="2">
                  <c:v>9.1743119266054999E-3</c:v>
                </c:pt>
                <c:pt idx="3">
                  <c:v>8.6956521739130405E-2</c:v>
                </c:pt>
                <c:pt idx="4">
                  <c:v>0</c:v>
                </c:pt>
                <c:pt idx="5">
                  <c:v>9.2165898617511503E-3</c:v>
                </c:pt>
                <c:pt idx="6">
                  <c:v>0</c:v>
                </c:pt>
                <c:pt idx="7">
                  <c:v>1.2396694214876E-2</c:v>
                </c:pt>
                <c:pt idx="8">
                  <c:v>1.5936254980079601E-2</c:v>
                </c:pt>
                <c:pt idx="9">
                  <c:v>1.6666666666666601E-2</c:v>
                </c:pt>
                <c:pt idx="10">
                  <c:v>1.23762376237623E-2</c:v>
                </c:pt>
                <c:pt idx="11">
                  <c:v>0</c:v>
                </c:pt>
                <c:pt idx="12">
                  <c:v>3.6458333333333329E-2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IAS_Chart!$C$1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IAS_Chart!$A$2:$A$31</c:f>
              <c:strCache>
                <c:ptCount val="30"/>
                <c:pt idx="0">
                  <c:v>REP 92</c:v>
                </c:pt>
                <c:pt idx="1">
                  <c:v>REP 61</c:v>
                </c:pt>
                <c:pt idx="2">
                  <c:v>REP 72</c:v>
                </c:pt>
                <c:pt idx="3">
                  <c:v>REP 80</c:v>
                </c:pt>
                <c:pt idx="4">
                  <c:v>REP 103</c:v>
                </c:pt>
                <c:pt idx="5">
                  <c:v>REP 44</c:v>
                </c:pt>
                <c:pt idx="6">
                  <c:v>REP 70</c:v>
                </c:pt>
                <c:pt idx="7">
                  <c:v>REP 54</c:v>
                </c:pt>
                <c:pt idx="8">
                  <c:v>REP 71</c:v>
                </c:pt>
                <c:pt idx="9">
                  <c:v>REP 65</c:v>
                </c:pt>
                <c:pt idx="10">
                  <c:v>REP 47</c:v>
                </c:pt>
                <c:pt idx="11">
                  <c:v>REP 30</c:v>
                </c:pt>
                <c:pt idx="12">
                  <c:v>REP 60</c:v>
                </c:pt>
                <c:pt idx="13">
                  <c:v>REP 55</c:v>
                </c:pt>
                <c:pt idx="14">
                  <c:v>REP 38</c:v>
                </c:pt>
                <c:pt idx="15">
                  <c:v>REP 31</c:v>
                </c:pt>
                <c:pt idx="16">
                  <c:v>REP 23</c:v>
                </c:pt>
                <c:pt idx="17">
                  <c:v>REP 28</c:v>
                </c:pt>
                <c:pt idx="18">
                  <c:v>REP 12</c:v>
                </c:pt>
                <c:pt idx="19">
                  <c:v>REP 35</c:v>
                </c:pt>
                <c:pt idx="20">
                  <c:v>REP 10</c:v>
                </c:pt>
                <c:pt idx="21">
                  <c:v>REP 14</c:v>
                </c:pt>
                <c:pt idx="22">
                  <c:v>REP 25</c:v>
                </c:pt>
                <c:pt idx="23">
                  <c:v>REP 7</c:v>
                </c:pt>
                <c:pt idx="24">
                  <c:v>REP 15</c:v>
                </c:pt>
                <c:pt idx="25">
                  <c:v>REP 111</c:v>
                </c:pt>
                <c:pt idx="26">
                  <c:v>REP 11</c:v>
                </c:pt>
                <c:pt idx="27">
                  <c:v>REP 2</c:v>
                </c:pt>
                <c:pt idx="28">
                  <c:v>REP 5</c:v>
                </c:pt>
                <c:pt idx="29">
                  <c:v>REP 4</c:v>
                </c:pt>
              </c:strCache>
            </c:strRef>
          </c:cat>
          <c:val>
            <c:numRef>
              <c:f>IAS_Chart!$C$2:$C$31</c:f>
              <c:numCache>
                <c:formatCode>0.00%</c:formatCode>
                <c:ptCount val="30"/>
                <c:pt idx="0">
                  <c:v>0</c:v>
                </c:pt>
                <c:pt idx="1">
                  <c:v>6.9444444444444397E-3</c:v>
                </c:pt>
                <c:pt idx="2">
                  <c:v>9.1743119266054999E-3</c:v>
                </c:pt>
                <c:pt idx="3">
                  <c:v>4.3478260869565202E-2</c:v>
                </c:pt>
                <c:pt idx="4">
                  <c:v>1.04166666666666E-2</c:v>
                </c:pt>
                <c:pt idx="5">
                  <c:v>4.60829493087557E-3</c:v>
                </c:pt>
                <c:pt idx="6">
                  <c:v>2.7027027027027001E-2</c:v>
                </c:pt>
                <c:pt idx="7">
                  <c:v>4.13223140495867E-3</c:v>
                </c:pt>
                <c:pt idx="8">
                  <c:v>0</c:v>
                </c:pt>
                <c:pt idx="9">
                  <c:v>1.1111111111111099E-2</c:v>
                </c:pt>
                <c:pt idx="10">
                  <c:v>2.4752475247524701E-3</c:v>
                </c:pt>
                <c:pt idx="11">
                  <c:v>0</c:v>
                </c:pt>
                <c:pt idx="12">
                  <c:v>5.2083333333333296E-3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IAS_Chart!$D$1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IAS_Chart!$A$2:$A$31</c:f>
              <c:strCache>
                <c:ptCount val="30"/>
                <c:pt idx="0">
                  <c:v>REP 92</c:v>
                </c:pt>
                <c:pt idx="1">
                  <c:v>REP 61</c:v>
                </c:pt>
                <c:pt idx="2">
                  <c:v>REP 72</c:v>
                </c:pt>
                <c:pt idx="3">
                  <c:v>REP 80</c:v>
                </c:pt>
                <c:pt idx="4">
                  <c:v>REP 103</c:v>
                </c:pt>
                <c:pt idx="5">
                  <c:v>REP 44</c:v>
                </c:pt>
                <c:pt idx="6">
                  <c:v>REP 70</c:v>
                </c:pt>
                <c:pt idx="7">
                  <c:v>REP 54</c:v>
                </c:pt>
                <c:pt idx="8">
                  <c:v>REP 71</c:v>
                </c:pt>
                <c:pt idx="9">
                  <c:v>REP 65</c:v>
                </c:pt>
                <c:pt idx="10">
                  <c:v>REP 47</c:v>
                </c:pt>
                <c:pt idx="11">
                  <c:v>REP 30</c:v>
                </c:pt>
                <c:pt idx="12">
                  <c:v>REP 60</c:v>
                </c:pt>
                <c:pt idx="13">
                  <c:v>REP 55</c:v>
                </c:pt>
                <c:pt idx="14">
                  <c:v>REP 38</c:v>
                </c:pt>
                <c:pt idx="15">
                  <c:v>REP 31</c:v>
                </c:pt>
                <c:pt idx="16">
                  <c:v>REP 23</c:v>
                </c:pt>
                <c:pt idx="17">
                  <c:v>REP 28</c:v>
                </c:pt>
                <c:pt idx="18">
                  <c:v>REP 12</c:v>
                </c:pt>
                <c:pt idx="19">
                  <c:v>REP 35</c:v>
                </c:pt>
                <c:pt idx="20">
                  <c:v>REP 10</c:v>
                </c:pt>
                <c:pt idx="21">
                  <c:v>REP 14</c:v>
                </c:pt>
                <c:pt idx="22">
                  <c:v>REP 25</c:v>
                </c:pt>
                <c:pt idx="23">
                  <c:v>REP 7</c:v>
                </c:pt>
                <c:pt idx="24">
                  <c:v>REP 15</c:v>
                </c:pt>
                <c:pt idx="25">
                  <c:v>REP 111</c:v>
                </c:pt>
                <c:pt idx="26">
                  <c:v>REP 11</c:v>
                </c:pt>
                <c:pt idx="27">
                  <c:v>REP 2</c:v>
                </c:pt>
                <c:pt idx="28">
                  <c:v>REP 5</c:v>
                </c:pt>
                <c:pt idx="29">
                  <c:v>REP 4</c:v>
                </c:pt>
              </c:strCache>
            </c:strRef>
          </c:cat>
          <c:val>
            <c:numRef>
              <c:f>IAS_Chart!$D$2:$D$31</c:f>
              <c:numCache>
                <c:formatCode>0.00%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1.06007067137809E-2</c:v>
                </c:pt>
                <c:pt idx="12">
                  <c:v>0</c:v>
                </c:pt>
                <c:pt idx="13">
                  <c:v>1.3953488372093009E-2</c:v>
                </c:pt>
                <c:pt idx="14">
                  <c:v>1.356852103120758E-2</c:v>
                </c:pt>
                <c:pt idx="15">
                  <c:v>7.8917700112739499E-3</c:v>
                </c:pt>
                <c:pt idx="16">
                  <c:v>1.099952175992347E-2</c:v>
                </c:pt>
                <c:pt idx="17">
                  <c:v>1.2372013651877119E-2</c:v>
                </c:pt>
                <c:pt idx="18">
                  <c:v>2.9455081001472701E-2</c:v>
                </c:pt>
                <c:pt idx="19">
                  <c:v>4.3795620437956199E-3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IAS_Chart!$E$1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IAS_Chart!$A$2:$A$31</c:f>
              <c:strCache>
                <c:ptCount val="30"/>
                <c:pt idx="0">
                  <c:v>REP 92</c:v>
                </c:pt>
                <c:pt idx="1">
                  <c:v>REP 61</c:v>
                </c:pt>
                <c:pt idx="2">
                  <c:v>REP 72</c:v>
                </c:pt>
                <c:pt idx="3">
                  <c:v>REP 80</c:v>
                </c:pt>
                <c:pt idx="4">
                  <c:v>REP 103</c:v>
                </c:pt>
                <c:pt idx="5">
                  <c:v>REP 44</c:v>
                </c:pt>
                <c:pt idx="6">
                  <c:v>REP 70</c:v>
                </c:pt>
                <c:pt idx="7">
                  <c:v>REP 54</c:v>
                </c:pt>
                <c:pt idx="8">
                  <c:v>REP 71</c:v>
                </c:pt>
                <c:pt idx="9">
                  <c:v>REP 65</c:v>
                </c:pt>
                <c:pt idx="10">
                  <c:v>REP 47</c:v>
                </c:pt>
                <c:pt idx="11">
                  <c:v>REP 30</c:v>
                </c:pt>
                <c:pt idx="12">
                  <c:v>REP 60</c:v>
                </c:pt>
                <c:pt idx="13">
                  <c:v>REP 55</c:v>
                </c:pt>
                <c:pt idx="14">
                  <c:v>REP 38</c:v>
                </c:pt>
                <c:pt idx="15">
                  <c:v>REP 31</c:v>
                </c:pt>
                <c:pt idx="16">
                  <c:v>REP 23</c:v>
                </c:pt>
                <c:pt idx="17">
                  <c:v>REP 28</c:v>
                </c:pt>
                <c:pt idx="18">
                  <c:v>REP 12</c:v>
                </c:pt>
                <c:pt idx="19">
                  <c:v>REP 35</c:v>
                </c:pt>
                <c:pt idx="20">
                  <c:v>REP 10</c:v>
                </c:pt>
                <c:pt idx="21">
                  <c:v>REP 14</c:v>
                </c:pt>
                <c:pt idx="22">
                  <c:v>REP 25</c:v>
                </c:pt>
                <c:pt idx="23">
                  <c:v>REP 7</c:v>
                </c:pt>
                <c:pt idx="24">
                  <c:v>REP 15</c:v>
                </c:pt>
                <c:pt idx="25">
                  <c:v>REP 111</c:v>
                </c:pt>
                <c:pt idx="26">
                  <c:v>REP 11</c:v>
                </c:pt>
                <c:pt idx="27">
                  <c:v>REP 2</c:v>
                </c:pt>
                <c:pt idx="28">
                  <c:v>REP 5</c:v>
                </c:pt>
                <c:pt idx="29">
                  <c:v>REP 4</c:v>
                </c:pt>
              </c:strCache>
            </c:strRef>
          </c:cat>
          <c:val>
            <c:numRef>
              <c:f>IAS_Chart!$E$2:$E$31</c:f>
              <c:numCache>
                <c:formatCode>0.00%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1.76678445229681E-3</c:v>
                </c:pt>
                <c:pt idx="12">
                  <c:v>0</c:v>
                </c:pt>
                <c:pt idx="13">
                  <c:v>9.30232558139534E-3</c:v>
                </c:pt>
                <c:pt idx="14">
                  <c:v>8.1411126187245497E-3</c:v>
                </c:pt>
                <c:pt idx="15">
                  <c:v>4.5095828635851104E-3</c:v>
                </c:pt>
                <c:pt idx="16">
                  <c:v>1.91296030607364E-3</c:v>
                </c:pt>
                <c:pt idx="17">
                  <c:v>4.2662116040955598E-3</c:v>
                </c:pt>
                <c:pt idx="18">
                  <c:v>1.25184094256259E-2</c:v>
                </c:pt>
                <c:pt idx="19">
                  <c:v>2.4817518248175099E-2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IAS_Chart!$F$1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IAS_Chart!$A$2:$A$31</c:f>
              <c:strCache>
                <c:ptCount val="30"/>
                <c:pt idx="0">
                  <c:v>REP 92</c:v>
                </c:pt>
                <c:pt idx="1">
                  <c:v>REP 61</c:v>
                </c:pt>
                <c:pt idx="2">
                  <c:v>REP 72</c:v>
                </c:pt>
                <c:pt idx="3">
                  <c:v>REP 80</c:v>
                </c:pt>
                <c:pt idx="4">
                  <c:v>REP 103</c:v>
                </c:pt>
                <c:pt idx="5">
                  <c:v>REP 44</c:v>
                </c:pt>
                <c:pt idx="6">
                  <c:v>REP 70</c:v>
                </c:pt>
                <c:pt idx="7">
                  <c:v>REP 54</c:v>
                </c:pt>
                <c:pt idx="8">
                  <c:v>REP 71</c:v>
                </c:pt>
                <c:pt idx="9">
                  <c:v>REP 65</c:v>
                </c:pt>
                <c:pt idx="10">
                  <c:v>REP 47</c:v>
                </c:pt>
                <c:pt idx="11">
                  <c:v>REP 30</c:v>
                </c:pt>
                <c:pt idx="12">
                  <c:v>REP 60</c:v>
                </c:pt>
                <c:pt idx="13">
                  <c:v>REP 55</c:v>
                </c:pt>
                <c:pt idx="14">
                  <c:v>REP 38</c:v>
                </c:pt>
                <c:pt idx="15">
                  <c:v>REP 31</c:v>
                </c:pt>
                <c:pt idx="16">
                  <c:v>REP 23</c:v>
                </c:pt>
                <c:pt idx="17">
                  <c:v>REP 28</c:v>
                </c:pt>
                <c:pt idx="18">
                  <c:v>REP 12</c:v>
                </c:pt>
                <c:pt idx="19">
                  <c:v>REP 35</c:v>
                </c:pt>
                <c:pt idx="20">
                  <c:v>REP 10</c:v>
                </c:pt>
                <c:pt idx="21">
                  <c:v>REP 14</c:v>
                </c:pt>
                <c:pt idx="22">
                  <c:v>REP 25</c:v>
                </c:pt>
                <c:pt idx="23">
                  <c:v>REP 7</c:v>
                </c:pt>
                <c:pt idx="24">
                  <c:v>REP 15</c:v>
                </c:pt>
                <c:pt idx="25">
                  <c:v>REP 111</c:v>
                </c:pt>
                <c:pt idx="26">
                  <c:v>REP 11</c:v>
                </c:pt>
                <c:pt idx="27">
                  <c:v>REP 2</c:v>
                </c:pt>
                <c:pt idx="28">
                  <c:v>REP 5</c:v>
                </c:pt>
                <c:pt idx="29">
                  <c:v>REP 4</c:v>
                </c:pt>
              </c:strCache>
            </c:strRef>
          </c:cat>
          <c:val>
            <c:numRef>
              <c:f>IAS_Chart!$F$2:$F$31</c:f>
              <c:numCache>
                <c:formatCode>0.00%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6.25434329395413E-3</c:v>
                </c:pt>
                <c:pt idx="21">
                  <c:v>1.0722610722610711E-2</c:v>
                </c:pt>
                <c:pt idx="22">
                  <c:v>3.4107866126625399E-3</c:v>
                </c:pt>
                <c:pt idx="23">
                  <c:v>1.1959338249950159E-2</c:v>
                </c:pt>
                <c:pt idx="24">
                  <c:v>1.12185018985157E-2</c:v>
                </c:pt>
                <c:pt idx="25">
                  <c:v>8.7051142546245904E-3</c:v>
                </c:pt>
                <c:pt idx="26">
                  <c:v>2.6476578411405279E-2</c:v>
                </c:pt>
                <c:pt idx="27">
                  <c:v>5.9059059059059001E-3</c:v>
                </c:pt>
                <c:pt idx="28">
                  <c:v>1.704660758979909E-2</c:v>
                </c:pt>
                <c:pt idx="29">
                  <c:v>8.1207104311835192E-3</c:v>
                </c:pt>
              </c:numCache>
            </c:numRef>
          </c:val>
        </c:ser>
        <c:ser>
          <c:idx val="5"/>
          <c:order val="5"/>
          <c:tx>
            <c:strRef>
              <c:f>IAS_Chart!$G$1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IAS_Chart!$A$2:$A$31</c:f>
              <c:strCache>
                <c:ptCount val="30"/>
                <c:pt idx="0">
                  <c:v>REP 92</c:v>
                </c:pt>
                <c:pt idx="1">
                  <c:v>REP 61</c:v>
                </c:pt>
                <c:pt idx="2">
                  <c:v>REP 72</c:v>
                </c:pt>
                <c:pt idx="3">
                  <c:v>REP 80</c:v>
                </c:pt>
                <c:pt idx="4">
                  <c:v>REP 103</c:v>
                </c:pt>
                <c:pt idx="5">
                  <c:v>REP 44</c:v>
                </c:pt>
                <c:pt idx="6">
                  <c:v>REP 70</c:v>
                </c:pt>
                <c:pt idx="7">
                  <c:v>REP 54</c:v>
                </c:pt>
                <c:pt idx="8">
                  <c:v>REP 71</c:v>
                </c:pt>
                <c:pt idx="9">
                  <c:v>REP 65</c:v>
                </c:pt>
                <c:pt idx="10">
                  <c:v>REP 47</c:v>
                </c:pt>
                <c:pt idx="11">
                  <c:v>REP 30</c:v>
                </c:pt>
                <c:pt idx="12">
                  <c:v>REP 60</c:v>
                </c:pt>
                <c:pt idx="13">
                  <c:v>REP 55</c:v>
                </c:pt>
                <c:pt idx="14">
                  <c:v>REP 38</c:v>
                </c:pt>
                <c:pt idx="15">
                  <c:v>REP 31</c:v>
                </c:pt>
                <c:pt idx="16">
                  <c:v>REP 23</c:v>
                </c:pt>
                <c:pt idx="17">
                  <c:v>REP 28</c:v>
                </c:pt>
                <c:pt idx="18">
                  <c:v>REP 12</c:v>
                </c:pt>
                <c:pt idx="19">
                  <c:v>REP 35</c:v>
                </c:pt>
                <c:pt idx="20">
                  <c:v>REP 10</c:v>
                </c:pt>
                <c:pt idx="21">
                  <c:v>REP 14</c:v>
                </c:pt>
                <c:pt idx="22">
                  <c:v>REP 25</c:v>
                </c:pt>
                <c:pt idx="23">
                  <c:v>REP 7</c:v>
                </c:pt>
                <c:pt idx="24">
                  <c:v>REP 15</c:v>
                </c:pt>
                <c:pt idx="25">
                  <c:v>REP 111</c:v>
                </c:pt>
                <c:pt idx="26">
                  <c:v>REP 11</c:v>
                </c:pt>
                <c:pt idx="27">
                  <c:v>REP 2</c:v>
                </c:pt>
                <c:pt idx="28">
                  <c:v>REP 5</c:v>
                </c:pt>
                <c:pt idx="29">
                  <c:v>REP 4</c:v>
                </c:pt>
              </c:strCache>
            </c:strRef>
          </c:cat>
          <c:val>
            <c:numRef>
              <c:f>IAS_Chart!$G$2:$G$31</c:f>
              <c:numCache>
                <c:formatCode>0.00%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4.4012045401899402E-3</c:v>
                </c:pt>
                <c:pt idx="21">
                  <c:v>4.8951048951048903E-3</c:v>
                </c:pt>
                <c:pt idx="22">
                  <c:v>8.3137923683649501E-3</c:v>
                </c:pt>
                <c:pt idx="23">
                  <c:v>2.3918676499900299E-3</c:v>
                </c:pt>
                <c:pt idx="24">
                  <c:v>3.6244390749050701E-3</c:v>
                </c:pt>
                <c:pt idx="25">
                  <c:v>2.9535209078190498E-3</c:v>
                </c:pt>
                <c:pt idx="26">
                  <c:v>2.1724372029871E-2</c:v>
                </c:pt>
                <c:pt idx="27">
                  <c:v>9.6096096096096005E-3</c:v>
                </c:pt>
                <c:pt idx="28">
                  <c:v>8.7262395995400099E-3</c:v>
                </c:pt>
                <c:pt idx="29">
                  <c:v>7.5967936291716802E-3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640128"/>
        <c:axId val="128641664"/>
      </c:barChart>
      <c:catAx>
        <c:axId val="1286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28641664"/>
        <c:crosses val="autoZero"/>
        <c:auto val="1"/>
        <c:lblAlgn val="ctr"/>
        <c:lblOffset val="100"/>
        <c:tickLblSkip val="1"/>
        <c:noMultiLvlLbl val="0"/>
      </c:catAx>
      <c:valAx>
        <c:axId val="12864166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8640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REC_Chart!$A$2:$A$12</c:f>
              <c:strCache>
                <c:ptCount val="11"/>
                <c:pt idx="0">
                  <c:v>REP 65</c:v>
                </c:pt>
                <c:pt idx="1">
                  <c:v>REP 50</c:v>
                </c:pt>
                <c:pt idx="2">
                  <c:v>REP 12</c:v>
                </c:pt>
                <c:pt idx="3">
                  <c:v>REP 14</c:v>
                </c:pt>
                <c:pt idx="4">
                  <c:v>REP 35</c:v>
                </c:pt>
                <c:pt idx="5">
                  <c:v>REP 10</c:v>
                </c:pt>
                <c:pt idx="6">
                  <c:v>REP 11</c:v>
                </c:pt>
                <c:pt idx="7">
                  <c:v>REP 2</c:v>
                </c:pt>
                <c:pt idx="8">
                  <c:v>REP 4</c:v>
                </c:pt>
                <c:pt idx="9">
                  <c:v>REP 1</c:v>
                </c:pt>
                <c:pt idx="10">
                  <c:v>REP 5</c:v>
                </c:pt>
              </c:strCache>
            </c:strRef>
          </c:cat>
          <c:val>
            <c:numRef>
              <c:f>REC_Chart!$B$2:$B$12</c:f>
              <c:numCache>
                <c:formatCode>0.00%</c:formatCode>
                <c:ptCount val="11"/>
                <c:pt idx="0">
                  <c:v>2.5641025641025599E-2</c:v>
                </c:pt>
                <c:pt idx="1">
                  <c:v>1.47058823529411E-2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REC_Chart!$A$2:$A$12</c:f>
              <c:strCache>
                <c:ptCount val="11"/>
                <c:pt idx="0">
                  <c:v>REP 65</c:v>
                </c:pt>
                <c:pt idx="1">
                  <c:v>REP 50</c:v>
                </c:pt>
                <c:pt idx="2">
                  <c:v>REP 12</c:v>
                </c:pt>
                <c:pt idx="3">
                  <c:v>REP 14</c:v>
                </c:pt>
                <c:pt idx="4">
                  <c:v>REP 35</c:v>
                </c:pt>
                <c:pt idx="5">
                  <c:v>REP 10</c:v>
                </c:pt>
                <c:pt idx="6">
                  <c:v>REP 11</c:v>
                </c:pt>
                <c:pt idx="7">
                  <c:v>REP 2</c:v>
                </c:pt>
                <c:pt idx="8">
                  <c:v>REP 4</c:v>
                </c:pt>
                <c:pt idx="9">
                  <c:v>REP 1</c:v>
                </c:pt>
                <c:pt idx="10">
                  <c:v>REP 5</c:v>
                </c:pt>
              </c:strCache>
            </c:strRef>
          </c:cat>
          <c:val>
            <c:numRef>
              <c:f>REC_Chart!$C$2:$C$12</c:f>
              <c:numCache>
                <c:formatCode>0.00%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1.6483516483516401E-2</c:v>
                </c:pt>
                <c:pt idx="3">
                  <c:v>1.2711864406779599E-2</c:v>
                </c:pt>
                <c:pt idx="4">
                  <c:v>1.74216027874564E-2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REC_Chart!$A$2:$A$12</c:f>
              <c:strCache>
                <c:ptCount val="11"/>
                <c:pt idx="0">
                  <c:v>REP 65</c:v>
                </c:pt>
                <c:pt idx="1">
                  <c:v>REP 50</c:v>
                </c:pt>
                <c:pt idx="2">
                  <c:v>REP 12</c:v>
                </c:pt>
                <c:pt idx="3">
                  <c:v>REP 14</c:v>
                </c:pt>
                <c:pt idx="4">
                  <c:v>REP 35</c:v>
                </c:pt>
                <c:pt idx="5">
                  <c:v>REP 10</c:v>
                </c:pt>
                <c:pt idx="6">
                  <c:v>REP 11</c:v>
                </c:pt>
                <c:pt idx="7">
                  <c:v>REP 2</c:v>
                </c:pt>
                <c:pt idx="8">
                  <c:v>REP 4</c:v>
                </c:pt>
                <c:pt idx="9">
                  <c:v>REP 1</c:v>
                </c:pt>
                <c:pt idx="10">
                  <c:v>REP 5</c:v>
                </c:pt>
              </c:strCache>
            </c:strRef>
          </c:cat>
          <c:val>
            <c:numRef>
              <c:f>REC_Chart!$D$2:$D$12</c:f>
              <c:numCache>
                <c:formatCode>0.00%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3.6708111308466497E-2</c:v>
                </c:pt>
                <c:pt idx="6">
                  <c:v>3.8229376257545203E-2</c:v>
                </c:pt>
                <c:pt idx="7">
                  <c:v>2.87282117495158E-2</c:v>
                </c:pt>
                <c:pt idx="8">
                  <c:v>2.1419299004759799E-2</c:v>
                </c:pt>
                <c:pt idx="9">
                  <c:v>1.23420796890184E-2</c:v>
                </c:pt>
                <c:pt idx="10">
                  <c:v>3.77398720682302E-2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081856"/>
        <c:axId val="147087744"/>
      </c:barChart>
      <c:catAx>
        <c:axId val="14708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47087744"/>
        <c:crosses val="autoZero"/>
        <c:auto val="1"/>
        <c:lblAlgn val="ctr"/>
        <c:lblOffset val="100"/>
        <c:tickLblSkip val="1"/>
        <c:noMultiLvlLbl val="0"/>
      </c:catAx>
      <c:valAx>
        <c:axId val="1470877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47081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0.90277</cdr:x>
      <cdr:y>0.29274</cdr:y>
    </cdr:from>
    <cdr:to>
      <cdr:x>0.99877</cdr:x>
      <cdr:y>0.40836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86589" y="1133475"/>
          <a:ext cx="742950" cy="4476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/>
            <a:t># of Switches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0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DA0-1BC7-4B8B-8B11-0EDE784AF83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September 2015 – IAG/IAL % Greater Than 1% of Enrollments</a:t>
            </a:r>
          </a:p>
          <a:p>
            <a:pPr algn="ctr"/>
            <a:r>
              <a:rPr lang="en-US" dirty="0" smtClean="0"/>
              <a:t>1,342 Total IAG+IAL</a:t>
            </a:r>
          </a:p>
          <a:p>
            <a:pPr algn="ctr"/>
            <a:r>
              <a:rPr lang="en-US" dirty="0" smtClean="0"/>
              <a:t>Total IAG+IAL % of Total Enrollments 0.99%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4350" y="480059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IAG/IAL % Less Than 1% of </a:t>
            </a:r>
            <a:r>
              <a:rPr lang="en-US" sz="1600" dirty="0" smtClean="0"/>
              <a:t>Enrollments</a:t>
            </a:r>
            <a:r>
              <a:rPr lang="en-US" dirty="0" smtClean="0"/>
              <a:t> – 1,616 Total IAG+IAL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533400" y="4188691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1000" y="1545595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# of Enrollments</a:t>
            </a:r>
            <a:endParaRPr lang="en-US" sz="11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3601"/>
              </p:ext>
            </p:extLst>
          </p:nvPr>
        </p:nvGraphicFramePr>
        <p:xfrm>
          <a:off x="1" y="1219200"/>
          <a:ext cx="9144000" cy="289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220331"/>
              </p:ext>
            </p:extLst>
          </p:nvPr>
        </p:nvGraphicFramePr>
        <p:xfrm>
          <a:off x="2057400" y="5475505"/>
          <a:ext cx="4902777" cy="1000125"/>
        </p:xfrm>
        <a:graphic>
          <a:graphicData uri="http://schemas.openxmlformats.org/drawingml/2006/table">
            <a:tbl>
              <a:tblPr/>
              <a:tblGrid>
                <a:gridCol w="1108341"/>
                <a:gridCol w="948609"/>
                <a:gridCol w="948609"/>
                <a:gridCol w="948609"/>
                <a:gridCol w="94860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26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September 2015 – Rescission % Greater Than 1% of Switches</a:t>
            </a:r>
          </a:p>
          <a:p>
            <a:pPr algn="ctr"/>
            <a:r>
              <a:rPr lang="en-US" dirty="0" smtClean="0"/>
              <a:t>674 Total Rescission</a:t>
            </a:r>
          </a:p>
          <a:p>
            <a:pPr algn="ctr"/>
            <a:r>
              <a:rPr lang="en-US" dirty="0" smtClean="0"/>
              <a:t>Total Rescission % of Total Switches 1.23%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Rescission % Less Than 1% of </a:t>
            </a:r>
            <a:r>
              <a:rPr lang="en-US" sz="1600" dirty="0" smtClean="0"/>
              <a:t>Switches</a:t>
            </a:r>
            <a:r>
              <a:rPr lang="en-US" dirty="0" smtClean="0"/>
              <a:t> - 181 Total Rescission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57200" y="4191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Rescission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551906"/>
              </p:ext>
            </p:extLst>
          </p:nvPr>
        </p:nvGraphicFramePr>
        <p:xfrm>
          <a:off x="696695" y="1295400"/>
          <a:ext cx="7739063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286629"/>
              </p:ext>
            </p:extLst>
          </p:nvPr>
        </p:nvGraphicFramePr>
        <p:xfrm>
          <a:off x="2133600" y="5465981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81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12006</TotalTime>
  <Words>216</Words>
  <Application>Microsoft Office PowerPoint</Application>
  <PresentationFormat>On-screen Show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Connel, Seth</dc:creator>
  <cp:lastModifiedBy>Yockey, Paul</cp:lastModifiedBy>
  <cp:revision>48</cp:revision>
  <cp:lastPrinted>2015-09-30T15:37:38Z</cp:lastPrinted>
  <dcterms:created xsi:type="dcterms:W3CDTF">2015-08-28T15:49:38Z</dcterms:created>
  <dcterms:modified xsi:type="dcterms:W3CDTF">2015-12-07T20:14:21Z</dcterms:modified>
</cp:coreProperties>
</file>