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8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5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7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6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2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1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3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1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2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5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84D6C-F585-4F69-A418-2C5E42939144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5D7A2-955B-4A34-9097-021E13E17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5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909638"/>
            <a:ext cx="86106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93370" y="575310"/>
            <a:ext cx="3364230" cy="5410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03320" y="567690"/>
            <a:ext cx="5326380" cy="5410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019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Avg</a:t>
            </a:r>
            <a:r>
              <a:rPr lang="en-US" dirty="0" smtClean="0"/>
              <a:t> SPP = $375				</a:t>
            </a:r>
            <a:r>
              <a:rPr lang="en-US" dirty="0" err="1" smtClean="0"/>
              <a:t>Avg</a:t>
            </a:r>
            <a:r>
              <a:rPr lang="en-US" dirty="0" smtClean="0"/>
              <a:t> SPP = $75</a:t>
            </a:r>
          </a:p>
          <a:p>
            <a:r>
              <a:rPr lang="en-US" dirty="0" err="1" smtClean="0"/>
              <a:t>Avg</a:t>
            </a:r>
            <a:r>
              <a:rPr lang="en-US" dirty="0" smtClean="0"/>
              <a:t> ORDC Adder = $260			</a:t>
            </a:r>
            <a:r>
              <a:rPr lang="en-US" dirty="0" err="1" smtClean="0"/>
              <a:t>Avg</a:t>
            </a:r>
            <a:r>
              <a:rPr lang="en-US" dirty="0" smtClean="0"/>
              <a:t> ORDC Adder = $15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7210" y="10287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Illustration from Top 55 hours of August 2015 - Baseline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8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833438"/>
            <a:ext cx="869632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93370" y="575310"/>
            <a:ext cx="3364230" cy="5410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03320" y="567690"/>
            <a:ext cx="5326380" cy="5410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019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Avg</a:t>
            </a:r>
            <a:r>
              <a:rPr lang="en-US" dirty="0" smtClean="0"/>
              <a:t> SPP = $2,725				</a:t>
            </a:r>
            <a:r>
              <a:rPr lang="en-US" dirty="0" err="1" smtClean="0"/>
              <a:t>Avg</a:t>
            </a:r>
            <a:r>
              <a:rPr lang="en-US" dirty="0" smtClean="0"/>
              <a:t> SPP = $280</a:t>
            </a:r>
          </a:p>
          <a:p>
            <a:r>
              <a:rPr lang="en-US" dirty="0" err="1" smtClean="0"/>
              <a:t>Avg</a:t>
            </a:r>
            <a:r>
              <a:rPr lang="en-US" dirty="0" smtClean="0"/>
              <a:t> ORDC Adder = $2,610			</a:t>
            </a:r>
            <a:r>
              <a:rPr lang="en-US" dirty="0" err="1" smtClean="0"/>
              <a:t>Avg</a:t>
            </a:r>
            <a:r>
              <a:rPr lang="en-US" dirty="0" smtClean="0"/>
              <a:t> ORDC Adder = $220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7210" y="10287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Illustration of ORDC adder sensitivity (orange) with market response parameter = $75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4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1076325"/>
            <a:ext cx="7686675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93370" y="1493520"/>
            <a:ext cx="8241030" cy="6400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8610" y="1030604"/>
            <a:ext cx="8241030" cy="3067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1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942023"/>
            <a:ext cx="77247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93370" y="2282190"/>
            <a:ext cx="824103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350" y="523494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Recommended Date Range (June 1, 2014 thru October 2015 that is annualized) – needs to match the time period where ORDC was in place.  Otherwise, there is a serious co-mingling of multiple moving parts (e.g. SWOC floors removed, SWOC cap changes, etc…)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3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87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Caraway</dc:creator>
  <cp:lastModifiedBy>Shannon Caraway</cp:lastModifiedBy>
  <cp:revision>8</cp:revision>
  <dcterms:created xsi:type="dcterms:W3CDTF">2015-12-02T21:28:52Z</dcterms:created>
  <dcterms:modified xsi:type="dcterms:W3CDTF">2015-12-02T22:45:23Z</dcterms:modified>
</cp:coreProperties>
</file>