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2" d="100"/>
          <a:sy n="112" d="100"/>
        </p:scale>
        <p:origin x="-158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BB4655D-B5AA-4D26-95C3-EB2FC6358560}" type="datetimeFigureOut">
              <a:rPr lang="en-US" smtClean="0"/>
              <a:t>11/24/2015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2C673CB-4EB9-42ED-9125-B7DEE313E1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94630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C673CB-4EB9-42ED-9125-B7DEE313E126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72555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11/24/2015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11/24/2015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11/24/2015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11/24/2015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Review of ICE ERCOT Futures </a:t>
            </a:r>
            <a:r>
              <a:rPr lang="en-US" dirty="0" err="1" smtClean="0"/>
              <a:t>MtM</a:t>
            </a:r>
            <a:r>
              <a:rPr lang="en-US" dirty="0" smtClean="0"/>
              <a:t> Values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ERCOT North Hub</a:t>
            </a:r>
          </a:p>
          <a:p>
            <a:r>
              <a:rPr lang="en-US" dirty="0" smtClean="0"/>
              <a:t>Peak Hour Average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334560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199" y="201362"/>
            <a:ext cx="8932061" cy="6351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3035963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739" y="152400"/>
            <a:ext cx="8793661" cy="6477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0151469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855" y="76200"/>
            <a:ext cx="8888745" cy="6553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2417957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228601"/>
            <a:ext cx="8833610" cy="64007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4327574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35" y="293480"/>
            <a:ext cx="8825465" cy="62597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6929179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1" y="148747"/>
            <a:ext cx="8839199" cy="64806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9904014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199" y="165952"/>
            <a:ext cx="8945925" cy="63872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845398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381000"/>
            <a:ext cx="8382000" cy="61199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876839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228600"/>
            <a:ext cx="8548643" cy="63618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651326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61" y="409575"/>
            <a:ext cx="8932139" cy="6143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366505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300029"/>
            <a:ext cx="8610600" cy="61769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228352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0704" y="304800"/>
            <a:ext cx="8784696" cy="6324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372300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463" y="261649"/>
            <a:ext cx="8831066" cy="62915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524168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304800"/>
            <a:ext cx="8702308" cy="609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8141110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222341"/>
            <a:ext cx="8915400" cy="64070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7918090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</TotalTime>
  <Words>14</Words>
  <Application>Microsoft Office PowerPoint</Application>
  <PresentationFormat>On-screen Show (4:3)</PresentationFormat>
  <Paragraphs>4</Paragraphs>
  <Slides>16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Office Theme</vt:lpstr>
      <vt:lpstr>Review of ICE ERCOT Futures MtM Values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Review of ICE ERCOT Futures MtM Values</dc:title>
  <dc:creator>Barnes, Bill</dc:creator>
  <cp:lastModifiedBy>Bill Barnes (NRG)</cp:lastModifiedBy>
  <cp:revision>8</cp:revision>
  <dcterms:created xsi:type="dcterms:W3CDTF">2006-08-16T00:00:00Z</dcterms:created>
  <dcterms:modified xsi:type="dcterms:W3CDTF">2015-11-24T18:31:30Z</dcterms:modified>
</cp:coreProperties>
</file>