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6" r:id="rId5"/>
    <p:sldId id="265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change.puc.state.tx.us/WebApp/Interchange/Documents/41837_7_872244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2</a:t>
            </a:r>
            <a:r>
              <a:rPr lang="en-US" baseline="30000" dirty="0" smtClean="0"/>
              <a:t>nd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CDR December Update – Find on </a:t>
            </a:r>
            <a:r>
              <a:rPr lang="en-US" dirty="0" smtClean="0">
                <a:hlinkClick r:id="rId2"/>
              </a:rPr>
              <a:t>ERCOT Resource Adequacy Page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No Items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MIRTM – What type of Resources?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MIRTM study which only includes using Load Resources but some concern was expressed at SAWG that it should also include generators such as Quick Starts.   No consensus at SAWG.</a:t>
            </a:r>
          </a:p>
          <a:p>
            <a:r>
              <a:rPr lang="en-US" dirty="0" smtClean="0"/>
              <a:t>ERCOT is open to modifying the study.</a:t>
            </a:r>
          </a:p>
          <a:p>
            <a:r>
              <a:rPr lang="en-US" dirty="0"/>
              <a:t>ERCOT filed this </a:t>
            </a:r>
            <a:r>
              <a:rPr lang="en-US" dirty="0">
                <a:hlinkClick r:id="rId2"/>
              </a:rPr>
              <a:t>MIRTM update </a:t>
            </a:r>
            <a:r>
              <a:rPr lang="en-US" dirty="0"/>
              <a:t>at the PUCT in 41837 indicating the study will likely last through 2016</a:t>
            </a:r>
            <a:r>
              <a:rPr lang="en-US" dirty="0" smtClean="0"/>
              <a:t>.  The update and description does not exclude using generators.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Possible Vote: Should ERCOT include or exclude generators from commitment in their MIRTM study?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 Assignment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54271" cy="44317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11/19 TAC asked that WMS present the options identified in SAWG at the January 28</a:t>
            </a:r>
            <a:r>
              <a:rPr lang="en-US" baseline="30000" dirty="0" smtClean="0"/>
              <a:t>th</a:t>
            </a:r>
            <a:r>
              <a:rPr lang="en-US" dirty="0" smtClean="0"/>
              <a:t> TAC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SAWG will present a more complete outline of options to the January 6</a:t>
            </a:r>
            <a:r>
              <a:rPr lang="en-US" baseline="30000" dirty="0" smtClean="0"/>
              <a:t>th</a:t>
            </a:r>
            <a:r>
              <a:rPr lang="en-US" dirty="0" smtClean="0"/>
              <a:t> WMS.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will not be a recommendation or consensus view of SAWG.  WMS is not currently expected to “Approve” or “Endorse” the options.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784" y="947224"/>
            <a:ext cx="49625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 Approach – From 11/19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1) Nov 16 Send out the draft as an "EARLY DRAFT"  &lt;DONE - emailed 11/16&gt;</a:t>
            </a:r>
          </a:p>
          <a:p>
            <a:pPr marL="0" indent="0">
              <a:buNone/>
            </a:pPr>
            <a:r>
              <a:rPr lang="en-US" dirty="0"/>
              <a:t>2) Dec 2 SAWG meeting after WMS (est. 1pm to 5pm). </a:t>
            </a:r>
            <a:r>
              <a:rPr lang="en-US" b="1" dirty="0"/>
              <a:t>Please send in additional recommendations and rationale for ORDC changes or be prepared to identify them at the meeting.</a:t>
            </a:r>
            <a:r>
              <a:rPr lang="en-US" dirty="0"/>
              <a:t>   The goal will to identify specific recommendations (Section II of current outline).  We will also scope out analysis requested from ERCOT for the recommendations.</a:t>
            </a:r>
          </a:p>
          <a:p>
            <a:pPr marL="0" indent="0">
              <a:buNone/>
            </a:pPr>
            <a:r>
              <a:rPr lang="en-US" dirty="0"/>
              <a:t>3) Dec 15 I will edit and release of updated draft which includes ERCOT's analysis</a:t>
            </a:r>
          </a:p>
          <a:p>
            <a:pPr marL="0" indent="0">
              <a:buNone/>
            </a:pPr>
            <a:r>
              <a:rPr lang="en-US" dirty="0"/>
              <a:t>4) Dec 16 SAWG Call/</a:t>
            </a:r>
            <a:r>
              <a:rPr lang="en-US" dirty="0" err="1"/>
              <a:t>Webex</a:t>
            </a:r>
            <a:r>
              <a:rPr lang="en-US" dirty="0"/>
              <a:t> to review and discuss 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>
                <a:solidFill>
                  <a:srgbClr val="FF0000"/>
                </a:solidFill>
              </a:rPr>
              <a:t>Jan 4 Position papers for appendix due</a:t>
            </a:r>
          </a:p>
          <a:p>
            <a:pPr marL="0" indent="0">
              <a:buNone/>
            </a:pPr>
            <a:r>
              <a:rPr lang="en-US" dirty="0"/>
              <a:t>6) Jan 5 SAWG  (Afternoon)</a:t>
            </a:r>
          </a:p>
          <a:p>
            <a:pPr marL="0" indent="0">
              <a:buNone/>
            </a:pPr>
            <a:r>
              <a:rPr lang="en-US" dirty="0"/>
              <a:t>7) Jan 6 WMS - Present at WMS (no vote required)</a:t>
            </a:r>
          </a:p>
          <a:p>
            <a:pPr marL="0" indent="0">
              <a:buNone/>
            </a:pPr>
            <a:r>
              <a:rPr lang="en-US" dirty="0"/>
              <a:t>8) Jan 28 TAC - Present at TAC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Today after WMS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</a:t>
            </a:r>
            <a:r>
              <a:rPr lang="en-US" dirty="0" smtClean="0"/>
              <a:t>Item</a:t>
            </a:r>
            <a:endParaRPr lang="en-US" dirty="0" smtClean="0"/>
          </a:p>
          <a:p>
            <a:r>
              <a:rPr lang="en-US" dirty="0" smtClean="0"/>
              <a:t>ORDC Outline recommendations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Meetings:</a:t>
            </a:r>
          </a:p>
          <a:p>
            <a:pPr marL="0" indent="0">
              <a:buNone/>
            </a:pPr>
            <a:r>
              <a:rPr lang="en-US" dirty="0" smtClean="0"/>
              <a:t>12/16 </a:t>
            </a:r>
            <a:r>
              <a:rPr lang="en-US" dirty="0" err="1" smtClean="0"/>
              <a:t>Webex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1/5  Met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9172</TotalTime>
  <Words>221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SAWG Update to WMS</vt:lpstr>
      <vt:lpstr>Report Releases</vt:lpstr>
      <vt:lpstr>MIRTM – What type of Resources?</vt:lpstr>
      <vt:lpstr>ORDC Assignment Update</vt:lpstr>
      <vt:lpstr>ORDC Approach – From 11/19 email</vt:lpstr>
      <vt:lpstr>Next Meeting – Today after WMS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84</cp:revision>
  <dcterms:created xsi:type="dcterms:W3CDTF">2014-06-25T14:47:16Z</dcterms:created>
  <dcterms:modified xsi:type="dcterms:W3CDTF">2015-11-25T17:38:33Z</dcterms:modified>
</cp:coreProperties>
</file>