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63" r:id="rId4"/>
    <p:sldId id="262" r:id="rId5"/>
    <p:sldId id="258" r:id="rId6"/>
    <p:sldId id="264" r:id="rId7"/>
    <p:sldId id="265" r:id="rId8"/>
    <p:sldId id="266" r:id="rId9"/>
    <p:sldId id="267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_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17 mHz Percent Beyond Deadband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Sheet2!$L$4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Sheet2!$M$4:$O$4</c:f>
              <c:numCache>
                <c:formatCode>0.000%</c:formatCode>
                <c:ptCount val="3"/>
                <c:pt idx="0">
                  <c:v>0.41050925925925924</c:v>
                </c:pt>
                <c:pt idx="1">
                  <c:v>0.4810229988052569</c:v>
                </c:pt>
                <c:pt idx="2">
                  <c:v>0.42428912783751493</c:v>
                </c:pt>
              </c:numCache>
            </c:numRef>
          </c:val>
        </c:ser>
        <c:ser>
          <c:idx val="1"/>
          <c:order val="1"/>
          <c:tx>
            <c:strRef>
              <c:f>Sheet2!$L$5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Sheet2!$M$5:$O$5</c:f>
              <c:numCache>
                <c:formatCode>0.000%</c:formatCode>
                <c:ptCount val="3"/>
                <c:pt idx="0">
                  <c:v>0.44427414021164019</c:v>
                </c:pt>
                <c:pt idx="1">
                  <c:v>0.5058597883597884</c:v>
                </c:pt>
                <c:pt idx="2">
                  <c:v>0.44148478835978838</c:v>
                </c:pt>
              </c:numCache>
            </c:numRef>
          </c:val>
        </c:ser>
        <c:ser>
          <c:idx val="2"/>
          <c:order val="2"/>
          <c:tx>
            <c:strRef>
              <c:f>Sheet2!$L$6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Sheet2!$M$6:$O$6</c:f>
              <c:numCache>
                <c:formatCode>0.000%</c:formatCode>
                <c:ptCount val="3"/>
                <c:pt idx="0">
                  <c:v>0.45920592193808885</c:v>
                </c:pt>
                <c:pt idx="1">
                  <c:v>0.52290264692687305</c:v>
                </c:pt>
                <c:pt idx="2">
                  <c:v>0.36275609391356362</c:v>
                </c:pt>
              </c:numCache>
            </c:numRef>
          </c:val>
        </c:ser>
        <c:ser>
          <c:idx val="3"/>
          <c:order val="3"/>
          <c:tx>
            <c:strRef>
              <c:f>Sheet2!$L$7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Sheet2!$M$7:$O$7</c:f>
              <c:numCache>
                <c:formatCode>0.000%</c:formatCode>
                <c:ptCount val="3"/>
                <c:pt idx="0">
                  <c:v>0.43778703703703703</c:v>
                </c:pt>
                <c:pt idx="1">
                  <c:v>0.52026080246913575</c:v>
                </c:pt>
                <c:pt idx="2">
                  <c:v>0.33607407407407408</c:v>
                </c:pt>
              </c:numCache>
            </c:numRef>
          </c:val>
        </c:ser>
        <c:ser>
          <c:idx val="4"/>
          <c:order val="4"/>
          <c:tx>
            <c:strRef>
              <c:f>Sheet2!$L$8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Sheet2!$M$8:$O$8</c:f>
              <c:numCache>
                <c:formatCode>0.000%</c:formatCode>
                <c:ptCount val="3"/>
                <c:pt idx="0">
                  <c:v>0.41288530465949819</c:v>
                </c:pt>
                <c:pt idx="1">
                  <c:v>0.51018966547192357</c:v>
                </c:pt>
                <c:pt idx="2">
                  <c:v>0.33984916367980883</c:v>
                </c:pt>
              </c:numCache>
            </c:numRef>
          </c:val>
        </c:ser>
        <c:ser>
          <c:idx val="5"/>
          <c:order val="5"/>
          <c:tx>
            <c:strRef>
              <c:f>Sheet2!$L$9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Sheet2!$M$9:$O$9</c:f>
              <c:numCache>
                <c:formatCode>0.000%</c:formatCode>
                <c:ptCount val="3"/>
                <c:pt idx="0">
                  <c:v>0.45053166069295103</c:v>
                </c:pt>
                <c:pt idx="1">
                  <c:v>0.443694743130227</c:v>
                </c:pt>
                <c:pt idx="2">
                  <c:v>0.32813992570999118</c:v>
                </c:pt>
              </c:numCache>
            </c:numRef>
          </c:val>
        </c:ser>
        <c:ser>
          <c:idx val="6"/>
          <c:order val="6"/>
          <c:tx>
            <c:strRef>
              <c:f>Sheet2!$L$10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1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Sheet2!$M$10:$O$10</c:f>
              <c:numCache>
                <c:formatCode>0.000%</c:formatCode>
                <c:ptCount val="3"/>
                <c:pt idx="0">
                  <c:v>0.41169843873697726</c:v>
                </c:pt>
                <c:pt idx="1">
                  <c:v>0.45722768946344217</c:v>
                </c:pt>
                <c:pt idx="2">
                  <c:v>0.28677270559767654</c:v>
                </c:pt>
              </c:numCache>
            </c:numRef>
          </c:val>
        </c:ser>
        <c:ser>
          <c:idx val="7"/>
          <c:order val="7"/>
          <c:tx>
            <c:strRef>
              <c:f>Sheet2!$L$11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1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Sheet2!$M$11:$O$11</c:f>
              <c:numCache>
                <c:formatCode>0.000%</c:formatCode>
                <c:ptCount val="3"/>
                <c:pt idx="0">
                  <c:v>0.4068234462601138</c:v>
                </c:pt>
                <c:pt idx="1">
                  <c:v>0.42702557557781545</c:v>
                </c:pt>
                <c:pt idx="2">
                  <c:v>0.29638843149933408</c:v>
                </c:pt>
              </c:numCache>
            </c:numRef>
          </c:val>
        </c:ser>
        <c:ser>
          <c:idx val="8"/>
          <c:order val="8"/>
          <c:tx>
            <c:strRef>
              <c:f>Sheet2!$L$12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1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Sheet2!$M$12:$O$12</c:f>
              <c:numCache>
                <c:formatCode>0.000%</c:formatCode>
                <c:ptCount val="3"/>
                <c:pt idx="0">
                  <c:v>0.43563513019270034</c:v>
                </c:pt>
                <c:pt idx="1">
                  <c:v>0.47292056648060726</c:v>
                </c:pt>
                <c:pt idx="2">
                  <c:v>0.29652423375889853</c:v>
                </c:pt>
              </c:numCache>
            </c:numRef>
          </c:val>
        </c:ser>
        <c:ser>
          <c:idx val="9"/>
          <c:order val="9"/>
          <c:tx>
            <c:strRef>
              <c:f>Sheet2!$L$13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1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Sheet2!$M$13:$O$13</c:f>
              <c:numCache>
                <c:formatCode>0.000%</c:formatCode>
                <c:ptCount val="3"/>
                <c:pt idx="0">
                  <c:v>0.4775332136833122</c:v>
                </c:pt>
                <c:pt idx="1">
                  <c:v>0.43855024915085006</c:v>
                </c:pt>
                <c:pt idx="2">
                  <c:v>0.31119550741434043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01792"/>
        <c:axId val="77928344"/>
      </c:barChart>
      <c:catAx>
        <c:axId val="6660179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928344"/>
        <c:crosses val="autoZero"/>
        <c:auto val="1"/>
        <c:lblAlgn val="ctr"/>
        <c:lblOffset val="100"/>
        <c:noMultiLvlLbl val="0"/>
      </c:catAx>
      <c:valAx>
        <c:axId val="7792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0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17 mHz Percent Beyond Deadband (negative)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Sheet2!$L$16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Sheet2!$M$16:$O$16</c:f>
              <c:numCache>
                <c:formatCode>0.000%</c:formatCode>
                <c:ptCount val="3"/>
                <c:pt idx="0">
                  <c:v>0.20662634408602151</c:v>
                </c:pt>
                <c:pt idx="1">
                  <c:v>0.23659796893667862</c:v>
                </c:pt>
                <c:pt idx="2">
                  <c:v>0.21471027479091995</c:v>
                </c:pt>
              </c:numCache>
            </c:numRef>
          </c:val>
        </c:ser>
        <c:ser>
          <c:idx val="1"/>
          <c:order val="1"/>
          <c:tx>
            <c:strRef>
              <c:f>Sheet2!$L$17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Sheet2!$M$17:$O$17</c:f>
              <c:numCache>
                <c:formatCode>0.000%</c:formatCode>
                <c:ptCount val="3"/>
                <c:pt idx="0">
                  <c:v>0.22192791005291004</c:v>
                </c:pt>
                <c:pt idx="1">
                  <c:v>0.24860449735449736</c:v>
                </c:pt>
                <c:pt idx="2">
                  <c:v>0.22465112433862433</c:v>
                </c:pt>
              </c:numCache>
            </c:numRef>
          </c:val>
        </c:ser>
        <c:ser>
          <c:idx val="2"/>
          <c:order val="2"/>
          <c:tx>
            <c:strRef>
              <c:f>Sheet2!$L$18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Sheet2!$M$18:$O$18</c:f>
              <c:numCache>
                <c:formatCode>0.000%</c:formatCode>
                <c:ptCount val="3"/>
                <c:pt idx="0">
                  <c:v>0.22937341109615672</c:v>
                </c:pt>
                <c:pt idx="1">
                  <c:v>0.25803349783161356</c:v>
                </c:pt>
                <c:pt idx="2">
                  <c:v>0.19695678181546283</c:v>
                </c:pt>
              </c:numCache>
            </c:numRef>
          </c:val>
        </c:ser>
        <c:ser>
          <c:idx val="3"/>
          <c:order val="3"/>
          <c:tx>
            <c:strRef>
              <c:f>Sheet2!$L$19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Sheet2!$M$19:$O$19</c:f>
              <c:numCache>
                <c:formatCode>0.000%</c:formatCode>
                <c:ptCount val="3"/>
                <c:pt idx="0">
                  <c:v>0.21992746913580247</c:v>
                </c:pt>
                <c:pt idx="1">
                  <c:v>0.25479783950617285</c:v>
                </c:pt>
                <c:pt idx="2">
                  <c:v>0.21492592592592594</c:v>
                </c:pt>
              </c:numCache>
            </c:numRef>
          </c:val>
        </c:ser>
        <c:ser>
          <c:idx val="4"/>
          <c:order val="4"/>
          <c:tx>
            <c:strRef>
              <c:f>Sheet2!$L$20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Sheet2!$M$20:$O$20</c:f>
              <c:numCache>
                <c:formatCode>0.000%</c:formatCode>
                <c:ptCount val="3"/>
                <c:pt idx="0">
                  <c:v>0.2069399641577061</c:v>
                </c:pt>
                <c:pt idx="1">
                  <c:v>0.2505510752688172</c:v>
                </c:pt>
                <c:pt idx="2">
                  <c:v>0.20792861409796895</c:v>
                </c:pt>
              </c:numCache>
            </c:numRef>
          </c:val>
        </c:ser>
        <c:ser>
          <c:idx val="5"/>
          <c:order val="5"/>
          <c:tx>
            <c:strRef>
              <c:f>Sheet2!$L$21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Sheet2!$M$21:$O$21</c:f>
              <c:numCache>
                <c:formatCode>0.000%</c:formatCode>
                <c:ptCount val="3"/>
                <c:pt idx="0">
                  <c:v>0.22778375149342892</c:v>
                </c:pt>
                <c:pt idx="1">
                  <c:v>0.2242458183990442</c:v>
                </c:pt>
                <c:pt idx="2">
                  <c:v>0.19634691921771727</c:v>
                </c:pt>
              </c:numCache>
            </c:numRef>
          </c:val>
        </c:ser>
        <c:ser>
          <c:idx val="6"/>
          <c:order val="6"/>
          <c:tx>
            <c:strRef>
              <c:f>Sheet2!$L$22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1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Sheet2!$M$22:$O$22</c:f>
              <c:numCache>
                <c:formatCode>0.000%</c:formatCode>
                <c:ptCount val="3"/>
                <c:pt idx="0">
                  <c:v>0.20695801395368216</c:v>
                </c:pt>
                <c:pt idx="1">
                  <c:v>0.22890088132580041</c:v>
                </c:pt>
                <c:pt idx="2">
                  <c:v>0.18435928339616761</c:v>
                </c:pt>
              </c:numCache>
            </c:numRef>
          </c:val>
        </c:ser>
        <c:ser>
          <c:idx val="7"/>
          <c:order val="7"/>
          <c:tx>
            <c:strRef>
              <c:f>Sheet2!$L$23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1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Sheet2!$M$23:$O$23</c:f>
              <c:numCache>
                <c:formatCode>0.000%</c:formatCode>
                <c:ptCount val="3"/>
                <c:pt idx="0">
                  <c:v>0.20684073018405835</c:v>
                </c:pt>
                <c:pt idx="1">
                  <c:v>0.21630676495869605</c:v>
                </c:pt>
                <c:pt idx="2">
                  <c:v>0.18475125809991033</c:v>
                </c:pt>
              </c:numCache>
            </c:numRef>
          </c:val>
        </c:ser>
        <c:ser>
          <c:idx val="8"/>
          <c:order val="8"/>
          <c:tx>
            <c:strRef>
              <c:f>Sheet2!$L$24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1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Sheet2!$M$24:$O$24</c:f>
              <c:numCache>
                <c:formatCode>0.000%</c:formatCode>
                <c:ptCount val="3"/>
                <c:pt idx="0">
                  <c:v>0.22066169650972761</c:v>
                </c:pt>
                <c:pt idx="1">
                  <c:v>0.23729593009887331</c:v>
                </c:pt>
                <c:pt idx="2">
                  <c:v>0.18464631999024692</c:v>
                </c:pt>
              </c:numCache>
            </c:numRef>
          </c:val>
        </c:ser>
        <c:ser>
          <c:idx val="9"/>
          <c:order val="9"/>
          <c:tx>
            <c:strRef>
              <c:f>Sheet2!$L$25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1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Sheet2!$M$25:$O$25</c:f>
              <c:numCache>
                <c:formatCode>0.000%</c:formatCode>
                <c:ptCount val="3"/>
                <c:pt idx="0">
                  <c:v>0.23931907512488407</c:v>
                </c:pt>
                <c:pt idx="1">
                  <c:v>0.221473423652124</c:v>
                </c:pt>
                <c:pt idx="2">
                  <c:v>0.19441019381142929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255568"/>
        <c:axId val="433255176"/>
      </c:barChart>
      <c:catAx>
        <c:axId val="43325556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255176"/>
        <c:crosses val="autoZero"/>
        <c:auto val="1"/>
        <c:lblAlgn val="ctr"/>
        <c:lblOffset val="100"/>
        <c:noMultiLvlLbl val="0"/>
      </c:catAx>
      <c:valAx>
        <c:axId val="433255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25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17 mHz Percent Beyond Deadband (positive)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Sheet2!$L$28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Sheet2!$M$28:$O$28</c:f>
              <c:numCache>
                <c:formatCode>0.000%</c:formatCode>
                <c:ptCount val="3"/>
                <c:pt idx="0">
                  <c:v>0.20342592592592593</c:v>
                </c:pt>
                <c:pt idx="1">
                  <c:v>0.24361111111111111</c:v>
                </c:pt>
                <c:pt idx="2">
                  <c:v>0.2089799880525687</c:v>
                </c:pt>
              </c:numCache>
            </c:numRef>
          </c:val>
        </c:ser>
        <c:ser>
          <c:idx val="1"/>
          <c:order val="1"/>
          <c:tx>
            <c:strRef>
              <c:f>Sheet2!$L$29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Sheet2!$M$29:$O$29</c:f>
              <c:numCache>
                <c:formatCode>0.000%</c:formatCode>
                <c:ptCount val="3"/>
                <c:pt idx="0">
                  <c:v>0.22234623015873015</c:v>
                </c:pt>
                <c:pt idx="1">
                  <c:v>0.25725529100529099</c:v>
                </c:pt>
                <c:pt idx="2">
                  <c:v>0.21683366402116402</c:v>
                </c:pt>
              </c:numCache>
            </c:numRef>
          </c:val>
        </c:ser>
        <c:ser>
          <c:idx val="2"/>
          <c:order val="2"/>
          <c:tx>
            <c:strRef>
              <c:f>Sheet2!$L$30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Sheet2!$M$30:$O$30</c:f>
              <c:numCache>
                <c:formatCode>0.000%</c:formatCode>
                <c:ptCount val="3"/>
                <c:pt idx="0">
                  <c:v>0.2298325108419321</c:v>
                </c:pt>
                <c:pt idx="1">
                  <c:v>0.26486914909525944</c:v>
                </c:pt>
                <c:pt idx="2">
                  <c:v>0.16579931209810078</c:v>
                </c:pt>
              </c:numCache>
            </c:numRef>
          </c:val>
        </c:ser>
        <c:ser>
          <c:idx val="3"/>
          <c:order val="3"/>
          <c:tx>
            <c:strRef>
              <c:f>Sheet2!$L$31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Sheet2!$M$31:$O$31</c:f>
              <c:numCache>
                <c:formatCode>0.000%</c:formatCode>
                <c:ptCount val="3"/>
                <c:pt idx="0">
                  <c:v>0.21785956790123456</c:v>
                </c:pt>
                <c:pt idx="1">
                  <c:v>0.26546296296296296</c:v>
                </c:pt>
                <c:pt idx="2">
                  <c:v>0.12114814814814814</c:v>
                </c:pt>
              </c:numCache>
            </c:numRef>
          </c:val>
        </c:ser>
        <c:ser>
          <c:idx val="4"/>
          <c:order val="4"/>
          <c:tx>
            <c:strRef>
              <c:f>Sheet2!$L$32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Sheet2!$M$32:$O$32</c:f>
              <c:numCache>
                <c:formatCode>0.000%</c:formatCode>
                <c:ptCount val="3"/>
                <c:pt idx="0">
                  <c:v>0.20594534050179211</c:v>
                </c:pt>
                <c:pt idx="1">
                  <c:v>0.25963859020310631</c:v>
                </c:pt>
                <c:pt idx="2">
                  <c:v>0.13192054958183991</c:v>
                </c:pt>
              </c:numCache>
            </c:numRef>
          </c:val>
        </c:ser>
        <c:ser>
          <c:idx val="5"/>
          <c:order val="5"/>
          <c:tx>
            <c:strRef>
              <c:f>Sheet2!$L$33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Sheet2!$M$33:$O$33</c:f>
              <c:numCache>
                <c:formatCode>0.000%</c:formatCode>
                <c:ptCount val="3"/>
                <c:pt idx="0">
                  <c:v>0.22274790919952211</c:v>
                </c:pt>
                <c:pt idx="1">
                  <c:v>0.2194489247311828</c:v>
                </c:pt>
                <c:pt idx="2">
                  <c:v>0.13179300649227393</c:v>
                </c:pt>
              </c:numCache>
            </c:numRef>
          </c:val>
        </c:ser>
        <c:ser>
          <c:idx val="6"/>
          <c:order val="6"/>
          <c:tx>
            <c:strRef>
              <c:f>Sheet2!$L$34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1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Sheet2!$M$34:$O$34</c:f>
              <c:numCache>
                <c:formatCode>0.000%</c:formatCode>
                <c:ptCount val="3"/>
                <c:pt idx="0">
                  <c:v>0.2047404247832951</c:v>
                </c:pt>
                <c:pt idx="1">
                  <c:v>0.22832680813764175</c:v>
                </c:pt>
                <c:pt idx="2">
                  <c:v>0.10241342220150895</c:v>
                </c:pt>
              </c:numCache>
            </c:numRef>
          </c:val>
        </c:ser>
        <c:ser>
          <c:idx val="7"/>
          <c:order val="7"/>
          <c:tx>
            <c:strRef>
              <c:f>Sheet2!$L$35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1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Sheet2!$M$35:$O$35</c:f>
              <c:numCache>
                <c:formatCode>0.000%</c:formatCode>
                <c:ptCount val="3"/>
                <c:pt idx="0">
                  <c:v>0.19998271607605544</c:v>
                </c:pt>
                <c:pt idx="1">
                  <c:v>0.21071881061911943</c:v>
                </c:pt>
                <c:pt idx="2">
                  <c:v>0.11163717339942376</c:v>
                </c:pt>
              </c:numCache>
            </c:numRef>
          </c:val>
        </c:ser>
        <c:ser>
          <c:idx val="8"/>
          <c:order val="8"/>
          <c:tx>
            <c:strRef>
              <c:f>Sheet2!$L$36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1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Sheet2!$M$36:$O$36</c:f>
              <c:numCache>
                <c:formatCode>0.000%</c:formatCode>
                <c:ptCount val="3"/>
                <c:pt idx="0">
                  <c:v>0.2149734336829727</c:v>
                </c:pt>
                <c:pt idx="1">
                  <c:v>0.23562463638173398</c:v>
                </c:pt>
                <c:pt idx="2">
                  <c:v>0.1118779137686516</c:v>
                </c:pt>
              </c:numCache>
            </c:numRef>
          </c:val>
        </c:ser>
        <c:ser>
          <c:idx val="9"/>
          <c:order val="9"/>
          <c:tx>
            <c:strRef>
              <c:f>Sheet2!$L$37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1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Sheet2!$M$37:$O$37</c:f>
              <c:numCache>
                <c:formatCode>0.000%</c:formatCode>
                <c:ptCount val="3"/>
                <c:pt idx="0">
                  <c:v>0.23821413855842816</c:v>
                </c:pt>
                <c:pt idx="1">
                  <c:v>0.21707682549872609</c:v>
                </c:pt>
                <c:pt idx="2">
                  <c:v>0.11678531360291111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290064"/>
        <c:axId val="443289672"/>
      </c:barChart>
      <c:catAx>
        <c:axId val="4432900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289672"/>
        <c:crosses val="autoZero"/>
        <c:auto val="1"/>
        <c:lblAlgn val="ctr"/>
        <c:lblOffset val="100"/>
        <c:noMultiLvlLbl val="0"/>
      </c:catAx>
      <c:valAx>
        <c:axId val="44328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29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34 mHz Percent Beyond Deadband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Sheet2!$L$41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Sheet2!$M$41:$O$41</c:f>
              <c:numCache>
                <c:formatCode>0.000%</c:formatCode>
                <c:ptCount val="3"/>
                <c:pt idx="0">
                  <c:v>5.2431302270011949E-2</c:v>
                </c:pt>
                <c:pt idx="1">
                  <c:v>7.237903225806451E-2</c:v>
                </c:pt>
                <c:pt idx="2">
                  <c:v>4.6574074074074073E-2</c:v>
                </c:pt>
              </c:numCache>
            </c:numRef>
          </c:val>
        </c:ser>
        <c:ser>
          <c:idx val="1"/>
          <c:order val="1"/>
          <c:tx>
            <c:strRef>
              <c:f>Sheet2!$L$42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Sheet2!$M$42:$O$42</c:f>
              <c:numCache>
                <c:formatCode>0.000%</c:formatCode>
                <c:ptCount val="3"/>
                <c:pt idx="0">
                  <c:v>5.9345238095238097E-2</c:v>
                </c:pt>
                <c:pt idx="1">
                  <c:v>8.0261243386243381E-2</c:v>
                </c:pt>
                <c:pt idx="2">
                  <c:v>5.3715277777777778E-2</c:v>
                </c:pt>
              </c:numCache>
            </c:numRef>
          </c:val>
        </c:ser>
        <c:ser>
          <c:idx val="2"/>
          <c:order val="2"/>
          <c:tx>
            <c:strRef>
              <c:f>Sheet2!$L$43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Sheet2!$M$43:$O$43</c:f>
              <c:numCache>
                <c:formatCode>0.000%</c:formatCode>
                <c:ptCount val="3"/>
                <c:pt idx="0">
                  <c:v>6.325108419321071E-2</c:v>
                </c:pt>
                <c:pt idx="1">
                  <c:v>9.5802302975923431E-2</c:v>
                </c:pt>
                <c:pt idx="2">
                  <c:v>3.692986391505907E-2</c:v>
                </c:pt>
              </c:numCache>
            </c:numRef>
          </c:val>
        </c:ser>
        <c:ser>
          <c:idx val="3"/>
          <c:order val="3"/>
          <c:tx>
            <c:strRef>
              <c:f>Sheet2!$L$44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Sheet2!$M$44:$O$44</c:f>
              <c:numCache>
                <c:formatCode>0.000%</c:formatCode>
                <c:ptCount val="3"/>
                <c:pt idx="0">
                  <c:v>6.2209876543209877E-2</c:v>
                </c:pt>
                <c:pt idx="1">
                  <c:v>8.934876543209877E-2</c:v>
                </c:pt>
                <c:pt idx="2">
                  <c:v>4.1662037037037039E-2</c:v>
                </c:pt>
              </c:numCache>
            </c:numRef>
          </c:val>
        </c:ser>
        <c:ser>
          <c:idx val="4"/>
          <c:order val="4"/>
          <c:tx>
            <c:strRef>
              <c:f>Sheet2!$L$45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Sheet2!$M$45:$O$45</c:f>
              <c:numCache>
                <c:formatCode>0.000%</c:formatCode>
                <c:ptCount val="3"/>
                <c:pt idx="0">
                  <c:v>5.3106332138590201E-2</c:v>
                </c:pt>
                <c:pt idx="1">
                  <c:v>8.3738052568697735E-2</c:v>
                </c:pt>
                <c:pt idx="2">
                  <c:v>3.4586320191158898E-2</c:v>
                </c:pt>
              </c:numCache>
            </c:numRef>
          </c:val>
        </c:ser>
        <c:ser>
          <c:idx val="5"/>
          <c:order val="5"/>
          <c:tx>
            <c:strRef>
              <c:f>Sheet2!$L$46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Sheet2!$M$46:$O$46</c:f>
              <c:numCache>
                <c:formatCode>0.000%</c:formatCode>
                <c:ptCount val="3"/>
                <c:pt idx="0">
                  <c:v>5.5361409796893669E-2</c:v>
                </c:pt>
                <c:pt idx="1">
                  <c:v>4.4879032258064513E-2</c:v>
                </c:pt>
                <c:pt idx="2">
                  <c:v>2.459872747109958E-2</c:v>
                </c:pt>
              </c:numCache>
            </c:numRef>
          </c:val>
        </c:ser>
        <c:ser>
          <c:idx val="6"/>
          <c:order val="6"/>
          <c:tx>
            <c:strRef>
              <c:f>Sheet2!$L$47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6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Sheet2!$M$47:$O$47</c:f>
              <c:numCache>
                <c:formatCode>0.000%</c:formatCode>
                <c:ptCount val="3"/>
                <c:pt idx="0">
                  <c:v>4.0751480321789629E-2</c:v>
                </c:pt>
                <c:pt idx="1">
                  <c:v>4.756011178995094E-2</c:v>
                </c:pt>
                <c:pt idx="2">
                  <c:v>1.8165095424235455E-2</c:v>
                </c:pt>
              </c:numCache>
            </c:numRef>
          </c:val>
        </c:ser>
        <c:ser>
          <c:idx val="7"/>
          <c:order val="7"/>
          <c:tx>
            <c:strRef>
              <c:f>Sheet2!$L$48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6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Sheet2!$M$48:$O$48</c:f>
              <c:numCache>
                <c:formatCode>0.000%</c:formatCode>
                <c:ptCount val="3"/>
                <c:pt idx="0">
                  <c:v>3.4371860537252261E-2</c:v>
                </c:pt>
                <c:pt idx="1">
                  <c:v>3.9458272440937595E-2</c:v>
                </c:pt>
                <c:pt idx="2">
                  <c:v>1.7621886385977798E-2</c:v>
                </c:pt>
              </c:numCache>
            </c:numRef>
          </c:val>
        </c:ser>
        <c:ser>
          <c:idx val="8"/>
          <c:order val="8"/>
          <c:tx>
            <c:strRef>
              <c:f>Sheet2!$L$49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6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Sheet2!$M$49:$O$49</c:f>
              <c:numCache>
                <c:formatCode>0.000%</c:formatCode>
                <c:ptCount val="3"/>
                <c:pt idx="0">
                  <c:v>4.9965972274734143E-2</c:v>
                </c:pt>
                <c:pt idx="1">
                  <c:v>5.9308550449767822E-2</c:v>
                </c:pt>
                <c:pt idx="2">
                  <c:v>2.1228362301910029E-2</c:v>
                </c:pt>
              </c:numCache>
            </c:numRef>
          </c:val>
        </c:ser>
        <c:ser>
          <c:idx val="9"/>
          <c:order val="9"/>
          <c:tx>
            <c:strRef>
              <c:f>Sheet2!$L$50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6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Sheet2!$M$50:$O$50</c:f>
              <c:numCache>
                <c:formatCode>0.000%</c:formatCode>
                <c:ptCount val="3"/>
                <c:pt idx="0">
                  <c:v>6.9521497652009795E-2</c:v>
                </c:pt>
                <c:pt idx="1">
                  <c:v>4.9876466240021233E-2</c:v>
                </c:pt>
                <c:pt idx="2">
                  <c:v>1.8248428628968166E-2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286144"/>
        <c:axId val="443286928"/>
      </c:barChart>
      <c:catAx>
        <c:axId val="44328614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286928"/>
        <c:crosses val="autoZero"/>
        <c:auto val="1"/>
        <c:lblAlgn val="ctr"/>
        <c:lblOffset val="100"/>
        <c:noMultiLvlLbl val="0"/>
      </c:catAx>
      <c:valAx>
        <c:axId val="44328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28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34 mHz Percent Beyond Deadband (negative)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Sheet2!$L$53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Sheet2!$M$53:$O$53</c:f>
              <c:numCache>
                <c:formatCode>0.000%</c:formatCode>
                <c:ptCount val="3"/>
                <c:pt idx="0">
                  <c:v>3.581541218637993E-2</c:v>
                </c:pt>
                <c:pt idx="1">
                  <c:v>5.352747909199522E-2</c:v>
                </c:pt>
                <c:pt idx="2">
                  <c:v>3.5330047789725212E-2</c:v>
                </c:pt>
              </c:numCache>
            </c:numRef>
          </c:val>
        </c:ser>
        <c:ser>
          <c:idx val="1"/>
          <c:order val="1"/>
          <c:tx>
            <c:strRef>
              <c:f>Sheet2!$L$54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Sheet2!$M$54:$O$54</c:f>
              <c:numCache>
                <c:formatCode>0.000%</c:formatCode>
                <c:ptCount val="3"/>
                <c:pt idx="0">
                  <c:v>4.3368055555555556E-2</c:v>
                </c:pt>
                <c:pt idx="1">
                  <c:v>5.7023809523809525E-2</c:v>
                </c:pt>
                <c:pt idx="2">
                  <c:v>4.1845238095238095E-2</c:v>
                </c:pt>
              </c:numCache>
            </c:numRef>
          </c:val>
        </c:ser>
        <c:ser>
          <c:idx val="2"/>
          <c:order val="2"/>
          <c:tx>
            <c:strRef>
              <c:f>Sheet2!$L$55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Sheet2!$M$55:$O$55</c:f>
              <c:numCache>
                <c:formatCode>0.000%</c:formatCode>
                <c:ptCount val="3"/>
                <c:pt idx="0">
                  <c:v>4.582622999850456E-2</c:v>
                </c:pt>
                <c:pt idx="1">
                  <c:v>6.8411843876177658E-2</c:v>
                </c:pt>
                <c:pt idx="2">
                  <c:v>2.7623747569911768E-2</c:v>
                </c:pt>
              </c:numCache>
            </c:numRef>
          </c:val>
        </c:ser>
        <c:ser>
          <c:idx val="3"/>
          <c:order val="3"/>
          <c:tx>
            <c:strRef>
              <c:f>Sheet2!$L$56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Sheet2!$M$56:$O$56</c:f>
              <c:numCache>
                <c:formatCode>0.000%</c:formatCode>
                <c:ptCount val="3"/>
                <c:pt idx="0">
                  <c:v>4.5688271604938269E-2</c:v>
                </c:pt>
                <c:pt idx="1">
                  <c:v>6.5762345679012346E-2</c:v>
                </c:pt>
                <c:pt idx="2">
                  <c:v>3.3469135802469137E-2</c:v>
                </c:pt>
              </c:numCache>
            </c:numRef>
          </c:val>
        </c:ser>
        <c:ser>
          <c:idx val="4"/>
          <c:order val="4"/>
          <c:tx>
            <c:strRef>
              <c:f>Sheet2!$L$57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Sheet2!$M$57:$O$57</c:f>
              <c:numCache>
                <c:formatCode>0.000%</c:formatCode>
                <c:ptCount val="3"/>
                <c:pt idx="0">
                  <c:v>4.0080645161290319E-2</c:v>
                </c:pt>
                <c:pt idx="1">
                  <c:v>6.0446535244922342E-2</c:v>
                </c:pt>
                <c:pt idx="2">
                  <c:v>2.8397550776583035E-2</c:v>
                </c:pt>
              </c:numCache>
            </c:numRef>
          </c:val>
        </c:ser>
        <c:ser>
          <c:idx val="5"/>
          <c:order val="5"/>
          <c:tx>
            <c:strRef>
              <c:f>Sheet2!$L$58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Sheet2!$M$58:$O$58</c:f>
              <c:numCache>
                <c:formatCode>0.000%</c:formatCode>
                <c:ptCount val="3"/>
                <c:pt idx="0">
                  <c:v>4.0863201911589007E-2</c:v>
                </c:pt>
                <c:pt idx="1">
                  <c:v>3.5023894862604543E-2</c:v>
                </c:pt>
                <c:pt idx="2">
                  <c:v>2.0376511764642339E-2</c:v>
                </c:pt>
              </c:numCache>
            </c:numRef>
          </c:val>
        </c:ser>
        <c:ser>
          <c:idx val="6"/>
          <c:order val="6"/>
          <c:tx>
            <c:strRef>
              <c:f>Sheet2!$L$59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6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Sheet2!$M$59:$O$59</c:f>
              <c:numCache>
                <c:formatCode>0.000%</c:formatCode>
                <c:ptCount val="3"/>
                <c:pt idx="0">
                  <c:v>2.8848720912467728E-2</c:v>
                </c:pt>
                <c:pt idx="1">
                  <c:v>3.5634204268203289E-2</c:v>
                </c:pt>
                <c:pt idx="2">
                  <c:v>1.5634235132353191E-2</c:v>
                </c:pt>
              </c:numCache>
            </c:numRef>
          </c:val>
        </c:ser>
        <c:ser>
          <c:idx val="7"/>
          <c:order val="7"/>
          <c:tx>
            <c:strRef>
              <c:f>Sheet2!$L$60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6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Sheet2!$M$60:$O$60</c:f>
              <c:numCache>
                <c:formatCode>0.000%</c:formatCode>
                <c:ptCount val="3"/>
                <c:pt idx="0">
                  <c:v>2.4314777292010353E-2</c:v>
                </c:pt>
                <c:pt idx="1">
                  <c:v>2.9594090132576956E-2</c:v>
                </c:pt>
                <c:pt idx="2">
                  <c:v>1.4547817055837877E-2</c:v>
                </c:pt>
              </c:numCache>
            </c:numRef>
          </c:val>
        </c:ser>
        <c:ser>
          <c:idx val="8"/>
          <c:order val="8"/>
          <c:tx>
            <c:strRef>
              <c:f>Sheet2!$L$61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6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Sheet2!$M$61:$O$61</c:f>
              <c:numCache>
                <c:formatCode>0.000%</c:formatCode>
                <c:ptCount val="3"/>
                <c:pt idx="0">
                  <c:v>3.3851799611420354E-2</c:v>
                </c:pt>
                <c:pt idx="1">
                  <c:v>4.1933577262998054E-2</c:v>
                </c:pt>
                <c:pt idx="2">
                  <c:v>1.7567874123651045E-2</c:v>
                </c:pt>
              </c:numCache>
            </c:numRef>
          </c:val>
        </c:ser>
        <c:ser>
          <c:idx val="9"/>
          <c:order val="9"/>
          <c:tx>
            <c:strRef>
              <c:f>Sheet2!$L$62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6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Sheet2!$M$62:$O$62</c:f>
              <c:numCache>
                <c:formatCode>0.000%</c:formatCode>
                <c:ptCount val="3"/>
                <c:pt idx="0">
                  <c:v>4.8845603633327725E-2</c:v>
                </c:pt>
                <c:pt idx="1">
                  <c:v>3.8504570208996593E-2</c:v>
                </c:pt>
                <c:pt idx="2">
                  <c:v>1.5053989114214329E-2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8014872"/>
        <c:axId val="438014480"/>
      </c:barChart>
      <c:catAx>
        <c:axId val="43801487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014480"/>
        <c:crosses val="autoZero"/>
        <c:auto val="1"/>
        <c:lblAlgn val="ctr"/>
        <c:lblOffset val="100"/>
        <c:noMultiLvlLbl val="0"/>
      </c:catAx>
      <c:valAx>
        <c:axId val="43801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014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34 mHz Percent Beyond Deadband (positive)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Sheet2!$L$65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shade val="42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Sheet2!$M$65:$O$65</c:f>
              <c:numCache>
                <c:formatCode>0.000%</c:formatCode>
                <c:ptCount val="3"/>
                <c:pt idx="0">
                  <c:v>1.6605436081242531E-2</c:v>
                </c:pt>
                <c:pt idx="1">
                  <c:v>1.8684289127837515E-2</c:v>
                </c:pt>
                <c:pt idx="2">
                  <c:v>1.1212664277180406E-2</c:v>
                </c:pt>
              </c:numCache>
            </c:numRef>
          </c:val>
        </c:ser>
        <c:ser>
          <c:idx val="1"/>
          <c:order val="1"/>
          <c:tx>
            <c:strRef>
              <c:f>Sheet2!$L$66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Sheet2!$M$66:$O$66</c:f>
              <c:numCache>
                <c:formatCode>0.000%</c:formatCode>
                <c:ptCount val="3"/>
                <c:pt idx="0">
                  <c:v>1.5977182539682541E-2</c:v>
                </c:pt>
                <c:pt idx="1">
                  <c:v>2.3237433862433862E-2</c:v>
                </c:pt>
                <c:pt idx="2">
                  <c:v>1.1870039682539683E-2</c:v>
                </c:pt>
              </c:numCache>
            </c:numRef>
          </c:val>
        </c:ser>
        <c:ser>
          <c:idx val="2"/>
          <c:order val="2"/>
          <c:tx>
            <c:strRef>
              <c:f>Sheet2!$L$67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Sheet2!$M$67:$O$67</c:f>
              <c:numCache>
                <c:formatCode>0.000%</c:formatCode>
                <c:ptCount val="3"/>
                <c:pt idx="0">
                  <c:v>1.7424854194706147E-2</c:v>
                </c:pt>
                <c:pt idx="1">
                  <c:v>2.7390459099745777E-2</c:v>
                </c:pt>
                <c:pt idx="2">
                  <c:v>9.3061163451473011E-3</c:v>
                </c:pt>
              </c:numCache>
            </c:numRef>
          </c:val>
        </c:ser>
        <c:ser>
          <c:idx val="3"/>
          <c:order val="3"/>
          <c:tx>
            <c:strRef>
              <c:f>Sheet2!$L$68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Sheet2!$M$68:$O$68</c:f>
              <c:numCache>
                <c:formatCode>0.000%</c:formatCode>
                <c:ptCount val="3"/>
                <c:pt idx="0">
                  <c:v>1.6521604938271605E-2</c:v>
                </c:pt>
                <c:pt idx="1">
                  <c:v>2.358641975308642E-2</c:v>
                </c:pt>
                <c:pt idx="2">
                  <c:v>8.1929012345679005E-3</c:v>
                </c:pt>
              </c:numCache>
            </c:numRef>
          </c:val>
        </c:ser>
        <c:ser>
          <c:idx val="4"/>
          <c:order val="4"/>
          <c:tx>
            <c:strRef>
              <c:f>Sheet2!$L$69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Sheet2!$M$69:$O$69</c:f>
              <c:numCache>
                <c:formatCode>0.000%</c:formatCode>
                <c:ptCount val="3"/>
                <c:pt idx="0">
                  <c:v>1.302568697729988E-2</c:v>
                </c:pt>
                <c:pt idx="1">
                  <c:v>2.329151732377539E-2</c:v>
                </c:pt>
                <c:pt idx="2">
                  <c:v>6.188769414575866E-3</c:v>
                </c:pt>
              </c:numCache>
            </c:numRef>
          </c:val>
        </c:ser>
        <c:ser>
          <c:idx val="5"/>
          <c:order val="5"/>
          <c:tx>
            <c:strRef>
              <c:f>Sheet2!$L$70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Sheet2!$M$70:$O$70</c:f>
              <c:numCache>
                <c:formatCode>0.000%</c:formatCode>
                <c:ptCount val="3"/>
                <c:pt idx="0">
                  <c:v>1.449820788530466E-2</c:v>
                </c:pt>
                <c:pt idx="1">
                  <c:v>9.8551373954599755E-3</c:v>
                </c:pt>
                <c:pt idx="2">
                  <c:v>4.222215706457243E-3</c:v>
                </c:pt>
              </c:numCache>
            </c:numRef>
          </c:val>
        </c:ser>
        <c:ser>
          <c:idx val="6"/>
          <c:order val="6"/>
          <c:tx>
            <c:strRef>
              <c:f>Sheet2!$L$71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6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Sheet2!$M$71:$O$71</c:f>
              <c:numCache>
                <c:formatCode>0.000%</c:formatCode>
                <c:ptCount val="3"/>
                <c:pt idx="0">
                  <c:v>1.19027594093219E-2</c:v>
                </c:pt>
                <c:pt idx="1">
                  <c:v>1.1925907521747652E-2</c:v>
                </c:pt>
                <c:pt idx="2">
                  <c:v>2.5308602918822655E-3</c:v>
                </c:pt>
              </c:numCache>
            </c:numRef>
          </c:val>
        </c:ser>
        <c:ser>
          <c:idx val="7"/>
          <c:order val="7"/>
          <c:tx>
            <c:strRef>
              <c:f>Sheet2!$L$72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6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Sheet2!$M$72:$O$72</c:f>
              <c:numCache>
                <c:formatCode>0.000%</c:formatCode>
                <c:ptCount val="3"/>
                <c:pt idx="0">
                  <c:v>1.0057083245241906E-2</c:v>
                </c:pt>
                <c:pt idx="1">
                  <c:v>9.8641823083606348E-3</c:v>
                </c:pt>
                <c:pt idx="2">
                  <c:v>3.0740693301399228E-3</c:v>
                </c:pt>
              </c:numCache>
            </c:numRef>
          </c:val>
        </c:ser>
        <c:ser>
          <c:idx val="8"/>
          <c:order val="8"/>
          <c:tx>
            <c:strRef>
              <c:f>Sheet2!$L$73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6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Sheet2!$M$73:$O$73</c:f>
              <c:numCache>
                <c:formatCode>0.000%</c:formatCode>
                <c:ptCount val="3"/>
                <c:pt idx="0">
                  <c:v>1.6114172663313792E-2</c:v>
                </c:pt>
                <c:pt idx="1">
                  <c:v>1.7374973186769775E-2</c:v>
                </c:pt>
                <c:pt idx="2">
                  <c:v>3.6604881782589843E-3</c:v>
                </c:pt>
              </c:numCache>
            </c:numRef>
          </c:val>
        </c:ser>
        <c:ser>
          <c:idx val="9"/>
          <c:order val="9"/>
          <c:tx>
            <c:strRef>
              <c:f>Sheet2!$L$74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6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Sheet2!$M$40:$O$40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Sheet2!$M$74:$O$74</c:f>
              <c:numCache>
                <c:formatCode>0.000%</c:formatCode>
                <c:ptCount val="3"/>
                <c:pt idx="0">
                  <c:v>2.067589401868207E-2</c:v>
                </c:pt>
                <c:pt idx="1">
                  <c:v>1.1371896031024644E-2</c:v>
                </c:pt>
                <c:pt idx="2">
                  <c:v>3.1944395147538353E-3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477456"/>
        <c:axId val="492490000"/>
      </c:barChart>
      <c:catAx>
        <c:axId val="49247745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490000"/>
        <c:crosses val="autoZero"/>
        <c:auto val="1"/>
        <c:lblAlgn val="ctr"/>
        <c:lblOffset val="100"/>
        <c:noMultiLvlLbl val="0"/>
      </c:catAx>
      <c:valAx>
        <c:axId val="49249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47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Sheet2!$Y$4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2">
                <a:tint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Sheet2!$Z$4:$AB$4</c:f>
              <c:numCache>
                <c:formatCode>#,##0</c:formatCode>
                <c:ptCount val="3"/>
                <c:pt idx="0">
                  <c:v>39383</c:v>
                </c:pt>
                <c:pt idx="1">
                  <c:v>37526</c:v>
                </c:pt>
                <c:pt idx="2">
                  <c:v>34811</c:v>
                </c:pt>
              </c:numCache>
            </c:numRef>
          </c:val>
        </c:ser>
        <c:ser>
          <c:idx val="1"/>
          <c:order val="1"/>
          <c:tx>
            <c:strRef>
              <c:f>Sheet2!$Y$5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Sheet2!$Z$5:$AB$5</c:f>
              <c:numCache>
                <c:formatCode>#,##0</c:formatCode>
                <c:ptCount val="3"/>
                <c:pt idx="0">
                  <c:v>40937</c:v>
                </c:pt>
                <c:pt idx="1">
                  <c:v>34454</c:v>
                </c:pt>
                <c:pt idx="2">
                  <c:v>34272</c:v>
                </c:pt>
              </c:numCache>
            </c:numRef>
          </c:val>
        </c:ser>
        <c:ser>
          <c:idx val="2"/>
          <c:order val="2"/>
          <c:tx>
            <c:strRef>
              <c:f>Sheet2!$Y$6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Sheet2!$Z$6:$AB$6</c:f>
              <c:numCache>
                <c:formatCode>#,##0</c:formatCode>
                <c:ptCount val="3"/>
                <c:pt idx="0">
                  <c:v>45604</c:v>
                </c:pt>
                <c:pt idx="1">
                  <c:v>41384</c:v>
                </c:pt>
                <c:pt idx="2">
                  <c:v>33922</c:v>
                </c:pt>
              </c:numCache>
            </c:numRef>
          </c:val>
        </c:ser>
        <c:ser>
          <c:idx val="3"/>
          <c:order val="3"/>
          <c:tx>
            <c:strRef>
              <c:f>Sheet2!$Y$7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Sheet2!$Z$7:$AB$7</c:f>
              <c:numCache>
                <c:formatCode>#,##0</c:formatCode>
                <c:ptCount val="3"/>
                <c:pt idx="0">
                  <c:v>43428</c:v>
                </c:pt>
                <c:pt idx="1">
                  <c:v>40904</c:v>
                </c:pt>
                <c:pt idx="2">
                  <c:v>32875</c:v>
                </c:pt>
              </c:numCache>
            </c:numRef>
          </c:val>
        </c:ser>
        <c:ser>
          <c:idx val="4"/>
          <c:order val="4"/>
          <c:tx>
            <c:strRef>
              <c:f>Sheet2!$Y$8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2">
                <a:tint val="8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Sheet2!$Z$8:$AB$8</c:f>
              <c:numCache>
                <c:formatCode>#,##0</c:formatCode>
                <c:ptCount val="3"/>
                <c:pt idx="0">
                  <c:v>38608</c:v>
                </c:pt>
                <c:pt idx="1">
                  <c:v>38526</c:v>
                </c:pt>
                <c:pt idx="2">
                  <c:v>34433</c:v>
                </c:pt>
              </c:numCache>
            </c:numRef>
          </c:val>
        </c:ser>
        <c:ser>
          <c:idx val="5"/>
          <c:order val="5"/>
          <c:tx>
            <c:strRef>
              <c:f>Sheet2!$Y$9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Sheet2!$Z$9:$AB$9</c:f>
              <c:numCache>
                <c:formatCode>#,##0</c:formatCode>
                <c:ptCount val="3"/>
                <c:pt idx="0">
                  <c:v>34403</c:v>
                </c:pt>
                <c:pt idx="1">
                  <c:v>36509</c:v>
                </c:pt>
                <c:pt idx="2">
                  <c:v>31499</c:v>
                </c:pt>
              </c:numCache>
            </c:numRef>
          </c:val>
        </c:ser>
        <c:ser>
          <c:idx val="7"/>
          <c:order val="6"/>
          <c:tx>
            <c:strRef>
              <c:f>Sheet2!$Y$10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Sheet2!$Z$10:$AB$10</c:f>
              <c:numCache>
                <c:formatCode>#,##0</c:formatCode>
                <c:ptCount val="3"/>
                <c:pt idx="0">
                  <c:v>32317</c:v>
                </c:pt>
                <c:pt idx="1">
                  <c:v>33533</c:v>
                </c:pt>
                <c:pt idx="2">
                  <c:v>28075</c:v>
                </c:pt>
              </c:numCache>
            </c:numRef>
          </c:val>
        </c:ser>
        <c:ser>
          <c:idx val="8"/>
          <c:order val="7"/>
          <c:tx>
            <c:strRef>
              <c:f>Sheet2!$Y$11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Sheet2!$Z$11:$AB$11</c:f>
              <c:numCache>
                <c:formatCode>#,##0</c:formatCode>
                <c:ptCount val="3"/>
                <c:pt idx="0">
                  <c:v>31491</c:v>
                </c:pt>
                <c:pt idx="1">
                  <c:v>32715</c:v>
                </c:pt>
                <c:pt idx="2">
                  <c:v>27640</c:v>
                </c:pt>
              </c:numCache>
            </c:numRef>
          </c:val>
        </c:ser>
        <c:ser>
          <c:idx val="6"/>
          <c:order val="8"/>
          <c:tx>
            <c:strRef>
              <c:f>Sheet2!$Y$12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2">
                <a:shade val="8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Sheet2!$Z$12:$AB$12</c:f>
              <c:numCache>
                <c:formatCode>#,##0</c:formatCode>
                <c:ptCount val="3"/>
                <c:pt idx="0">
                  <c:v>32365</c:v>
                </c:pt>
                <c:pt idx="1">
                  <c:v>33714</c:v>
                </c:pt>
                <c:pt idx="2">
                  <c:v>31966</c:v>
                </c:pt>
              </c:numCache>
            </c:numRef>
          </c:val>
        </c:ser>
        <c:ser>
          <c:idx val="9"/>
          <c:order val="9"/>
          <c:tx>
            <c:strRef>
              <c:f>Sheet2!$Y$13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Sheet2!$Z$13:$AB$13</c:f>
              <c:numCache>
                <c:formatCode>#,##0</c:formatCode>
                <c:ptCount val="3"/>
                <c:pt idx="0">
                  <c:v>38353</c:v>
                </c:pt>
                <c:pt idx="1">
                  <c:v>36394</c:v>
                </c:pt>
                <c:pt idx="2">
                  <c:v>36046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2395184"/>
        <c:axId val="492395576"/>
      </c:barChart>
      <c:lineChart>
        <c:grouping val="standard"/>
        <c:varyColors val="0"/>
        <c:ser>
          <c:idx val="10"/>
          <c:order val="10"/>
          <c:tx>
            <c:strRef>
              <c:f>Sheet2!$Y$16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2">
                  <a:shade val="41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Sheet2!$Z$3:$AB$3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Sheet2!$Z$16:$AB$16</c:f>
              <c:numCache>
                <c:formatCode>#,##0</c:formatCode>
                <c:ptCount val="3"/>
                <c:pt idx="0">
                  <c:v>378902</c:v>
                </c:pt>
                <c:pt idx="1">
                  <c:v>367673</c:v>
                </c:pt>
                <c:pt idx="2">
                  <c:v>327554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2395184"/>
        <c:axId val="492395576"/>
      </c:lineChart>
      <c:catAx>
        <c:axId val="49239518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395576"/>
        <c:crosses val="autoZero"/>
        <c:auto val="1"/>
        <c:lblAlgn val="ctr"/>
        <c:lblOffset val="100"/>
        <c:noMultiLvlLbl val="0"/>
      </c:catAx>
      <c:valAx>
        <c:axId val="492395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39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Sheet2!$Y$21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2">
                <a:tint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Sheet2!$Z$21:$AB$21</c:f>
              <c:numCache>
                <c:formatCode>#,##0</c:formatCode>
                <c:ptCount val="3"/>
                <c:pt idx="0">
                  <c:v>8993</c:v>
                </c:pt>
                <c:pt idx="1">
                  <c:v>9914</c:v>
                </c:pt>
                <c:pt idx="2">
                  <c:v>7466</c:v>
                </c:pt>
              </c:numCache>
            </c:numRef>
          </c:val>
        </c:ser>
        <c:ser>
          <c:idx val="3"/>
          <c:order val="3"/>
          <c:tx>
            <c:strRef>
              <c:f>Sheet2!$Y$22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>
                <a:tint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Sheet2!$Z$22:$AB$22</c:f>
              <c:numCache>
                <c:formatCode>#,##0</c:formatCode>
                <c:ptCount val="3"/>
                <c:pt idx="0">
                  <c:v>9939</c:v>
                </c:pt>
                <c:pt idx="1">
                  <c:v>10615</c:v>
                </c:pt>
                <c:pt idx="2">
                  <c:v>8065</c:v>
                </c:pt>
              </c:numCache>
            </c:numRef>
          </c:val>
        </c:ser>
        <c:ser>
          <c:idx val="4"/>
          <c:order val="4"/>
          <c:tx>
            <c:strRef>
              <c:f>Sheet2!$Y$23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2">
                <a:tint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Sheet2!$Z$23:$AB$23</c:f>
              <c:numCache>
                <c:formatCode>#,##0</c:formatCode>
                <c:ptCount val="3"/>
                <c:pt idx="0">
                  <c:v>11449</c:v>
                </c:pt>
                <c:pt idx="1">
                  <c:v>13643</c:v>
                </c:pt>
                <c:pt idx="2">
                  <c:v>6842</c:v>
                </c:pt>
              </c:numCache>
            </c:numRef>
          </c:val>
        </c:ser>
        <c:ser>
          <c:idx val="5"/>
          <c:order val="5"/>
          <c:tx>
            <c:strRef>
              <c:f>Sheet2!$Y$24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2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Sheet2!$Z$24:$AB$24</c:f>
              <c:numCache>
                <c:formatCode>#,##0</c:formatCode>
                <c:ptCount val="3"/>
                <c:pt idx="0">
                  <c:v>10302</c:v>
                </c:pt>
                <c:pt idx="1">
                  <c:v>13564</c:v>
                </c:pt>
                <c:pt idx="2">
                  <c:v>7181</c:v>
                </c:pt>
              </c:numCache>
            </c:numRef>
          </c:val>
        </c:ser>
        <c:ser>
          <c:idx val="6"/>
          <c:order val="6"/>
          <c:tx>
            <c:strRef>
              <c:f>Sheet2!$Y$25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Sheet2!$Z$25:$AB$25</c:f>
              <c:numCache>
                <c:formatCode>#,##0</c:formatCode>
                <c:ptCount val="3"/>
                <c:pt idx="0">
                  <c:v>8007</c:v>
                </c:pt>
                <c:pt idx="1">
                  <c:v>11228</c:v>
                </c:pt>
                <c:pt idx="2">
                  <c:v>6018</c:v>
                </c:pt>
              </c:numCache>
            </c:numRef>
          </c:val>
        </c:ser>
        <c:ser>
          <c:idx val="7"/>
          <c:order val="7"/>
          <c:tx>
            <c:strRef>
              <c:f>Sheet2!$Y$26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Sheet2!$Z$26:$AB$26</c:f>
              <c:numCache>
                <c:formatCode>#,##0</c:formatCode>
                <c:ptCount val="3"/>
                <c:pt idx="0">
                  <c:v>7831</c:v>
                </c:pt>
                <c:pt idx="1">
                  <c:v>7206</c:v>
                </c:pt>
                <c:pt idx="2">
                  <c:v>3697</c:v>
                </c:pt>
              </c:numCache>
            </c:numRef>
          </c:val>
        </c:ser>
        <c:ser>
          <c:idx val="8"/>
          <c:order val="8"/>
          <c:tx>
            <c:strRef>
              <c:f>Sheet2!$Y$27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2">
                <a:shade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Sheet2!$Z$27:$AB$27</c:f>
              <c:numCache>
                <c:formatCode>#,##0</c:formatCode>
                <c:ptCount val="3"/>
                <c:pt idx="0">
                  <c:v>5936</c:v>
                </c:pt>
                <c:pt idx="1">
                  <c:v>7525</c:v>
                </c:pt>
                <c:pt idx="2">
                  <c:v>2544</c:v>
                </c:pt>
              </c:numCache>
            </c:numRef>
          </c:val>
        </c:ser>
        <c:ser>
          <c:idx val="9"/>
          <c:order val="9"/>
          <c:tx>
            <c:strRef>
              <c:f>Sheet2!$Y$28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chemeClr val="accent2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Sheet2!$Z$28:$AB$28</c:f>
              <c:numCache>
                <c:formatCode>#,##0</c:formatCode>
                <c:ptCount val="3"/>
                <c:pt idx="0">
                  <c:v>5237</c:v>
                </c:pt>
                <c:pt idx="1">
                  <c:v>6645</c:v>
                </c:pt>
                <c:pt idx="2">
                  <c:v>2313</c:v>
                </c:pt>
              </c:numCache>
            </c:numRef>
          </c:val>
        </c:ser>
        <c:ser>
          <c:idx val="10"/>
          <c:order val="10"/>
          <c:tx>
            <c:strRef>
              <c:f>Sheet2!$Y$29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2">
                <a:shade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Sheet2!$Z$29:$AB$29</c:f>
              <c:numCache>
                <c:formatCode>#,##0</c:formatCode>
                <c:ptCount val="3"/>
                <c:pt idx="0">
                  <c:v>7210</c:v>
                </c:pt>
                <c:pt idx="1">
                  <c:v>9080</c:v>
                </c:pt>
                <c:pt idx="2">
                  <c:v>3285</c:v>
                </c:pt>
              </c:numCache>
            </c:numRef>
          </c:val>
        </c:ser>
        <c:ser>
          <c:idx val="11"/>
          <c:order val="11"/>
          <c:tx>
            <c:strRef>
              <c:f>Sheet2!$Y$30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2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Sheet2!$Z$20:$AB$20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Sheet2!$Z$30:$AB$30</c:f>
              <c:numCache>
                <c:formatCode>#,##0</c:formatCode>
                <c:ptCount val="3"/>
                <c:pt idx="0">
                  <c:v>10864</c:v>
                </c:pt>
                <c:pt idx="1">
                  <c:v>8113</c:v>
                </c:pt>
                <c:pt idx="2">
                  <c:v>2970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600488"/>
        <c:axId val="490601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Sheet2!$Y$19</c15:sqref>
                        </c15:formulaRef>
                      </c:ext>
                    </c:extLst>
                    <c:strCache>
                      <c:ptCount val="1"/>
                      <c:pt idx="0">
                        <c:v># of Events</c:v>
                      </c:pt>
                    </c:strCache>
                  </c:strRef>
                </c:tx>
                <c:spPr>
                  <a:solidFill>
                    <a:schemeClr val="accent2">
                      <a:tint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Sheet2!$Z$20:$AB$20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2013</c:v>
                      </c:pt>
                      <c:pt idx="1">
                        <c:v>2014</c:v>
                      </c:pt>
                      <c:pt idx="2" formatCode="General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Sheet2!$Z$19:$AB$19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Sheet2!$Y$20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tint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Sheet2!$Z$20:$AB$20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2013</c:v>
                      </c:pt>
                      <c:pt idx="1">
                        <c:v>2014</c:v>
                      </c:pt>
                      <c:pt idx="2" formatCode="General">
                        <c:v>2015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Sheet2!$Z$20:$AB$20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2013</c:v>
                      </c:pt>
                      <c:pt idx="1">
                        <c:v>2014</c:v>
                      </c:pt>
                      <c:pt idx="2" formatCode="General">
                        <c:v>2015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12"/>
          <c:order val="12"/>
          <c:tx>
            <c:strRef>
              <c:f>Sheet2!$Y$31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Sheet2!$Z$31:$AB$31</c:f>
              <c:numCache>
                <c:formatCode>#,##0</c:formatCode>
                <c:ptCount val="3"/>
                <c:pt idx="0">
                  <c:v>87781</c:v>
                </c:pt>
                <c:pt idx="1">
                  <c:v>99547</c:v>
                </c:pt>
                <c:pt idx="2">
                  <c:v>52396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0600488"/>
        <c:axId val="490601272"/>
      </c:lineChart>
      <c:catAx>
        <c:axId val="49060048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601272"/>
        <c:crosses val="autoZero"/>
        <c:auto val="1"/>
        <c:lblAlgn val="ctr"/>
        <c:lblOffset val="100"/>
        <c:noMultiLvlLbl val="0"/>
      </c:catAx>
      <c:valAx>
        <c:axId val="490601272"/>
        <c:scaling>
          <c:orientation val="minMax"/>
          <c:max val="1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600488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8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4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9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865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84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622738"/>
            <a:ext cx="4937760" cy="42463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2738"/>
            <a:ext cx="4937760" cy="42463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7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7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40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6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4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74254"/>
            <a:ext cx="10058400" cy="41948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C6CC12-B33C-4DB1-A1A2-A2DC6D415950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37723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08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Governor Deadband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97280" y="2935990"/>
            <a:ext cx="10058400" cy="986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9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0354857"/>
              </p:ext>
            </p:extLst>
          </p:nvPr>
        </p:nvGraphicFramePr>
        <p:xfrm>
          <a:off x="296213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 Beyond </a:t>
            </a:r>
            <a:r>
              <a:rPr lang="en-US" dirty="0" smtClean="0"/>
              <a:t>Deadband – 17 </a:t>
            </a:r>
            <a:r>
              <a:rPr lang="en-US" dirty="0" err="1" smtClean="0"/>
              <a:t>mHz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17503846">
            <a:off x="5766694" y="2574037"/>
            <a:ext cx="334975" cy="1401276"/>
          </a:xfrm>
          <a:prstGeom prst="rightBrace">
            <a:avLst>
              <a:gd name="adj1" fmla="val 44252"/>
              <a:gd name="adj2" fmla="val 50000"/>
            </a:avLst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>
            <a:stCxn id="7" idx="1"/>
            <a:endCxn id="10" idx="1"/>
          </p:cNvCxnSpPr>
          <p:nvPr/>
        </p:nvCxnSpPr>
        <p:spPr>
          <a:xfrm flipV="1">
            <a:off x="5996193" y="1992088"/>
            <a:ext cx="2081162" cy="112700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077355" y="1668922"/>
            <a:ext cx="279704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Significant improvement in March 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October 2015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deadband is counted.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4121025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Percent Beyond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Jan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41.051%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48.102%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42.429%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44.427%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50.586%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44.148%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45.921%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52.290%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36.276%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43.779%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52.026%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33.607%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41.289%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51.019%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33.985%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45.053%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44.369%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32.814%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41.170%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45.723%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28.677%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40.682%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42.703%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29.639%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43.564%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47.292%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29.652%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47.753%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43.855%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31.120%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9569003" y="3689668"/>
            <a:ext cx="2179767" cy="2014378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4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 smtClean="0"/>
              <a:t>Deadband</a:t>
            </a:r>
            <a:r>
              <a:rPr lang="en-US" sz="4000" dirty="0" smtClean="0"/>
              <a:t> (negative) </a:t>
            </a:r>
            <a:r>
              <a:rPr lang="en-US" sz="4000" dirty="0"/>
              <a:t>– 17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 and under 60 Hz is counted.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1334129"/>
              </p:ext>
            </p:extLst>
          </p:nvPr>
        </p:nvGraphicFramePr>
        <p:xfrm>
          <a:off x="321971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4003096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Negative Percent Beyond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20.663%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23.660%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21.471%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22.193%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24.860%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22.465%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22.937%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25.803%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19.696%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21.993%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25.480%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21.493%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20.694%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25.055%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20.793%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22.778%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22.425%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19.635%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20.696%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22.890%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18.436%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20.684%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21.631%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18.475%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22.066%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23.730%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18.465%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23.932%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22.147%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19.441%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8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 smtClean="0"/>
              <a:t>Deadband</a:t>
            </a:r>
            <a:r>
              <a:rPr lang="en-US" sz="4000" dirty="0" smtClean="0"/>
              <a:t> (positive) </a:t>
            </a:r>
            <a:r>
              <a:rPr lang="en-US" sz="4000" dirty="0"/>
              <a:t>– 17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over 60 Hz is counted.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15248402"/>
              </p:ext>
            </p:extLst>
          </p:nvPr>
        </p:nvGraphicFramePr>
        <p:xfrm>
          <a:off x="321971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8490520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Positive Percent Beyond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20.343%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24.361%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20.898%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22.235%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25.726%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21.683%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22.983%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26.487%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16.580%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21.786%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26.546%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12.115%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20.595%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25.964%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13.192%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22.275%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21.945%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13.179%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20.474%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22.833%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10.241%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19.998%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21.072%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11.164%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21.497%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23.562%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11.188%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23.821%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21.708%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11.679%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5781363" y="3037368"/>
            <a:ext cx="477770" cy="708338"/>
          </a:xfrm>
          <a:prstGeom prst="downArrow">
            <a:avLst/>
          </a:prstGeom>
          <a:solidFill>
            <a:srgbClr val="FFA3A3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2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7792477"/>
              </p:ext>
            </p:extLst>
          </p:nvPr>
        </p:nvGraphicFramePr>
        <p:xfrm>
          <a:off x="180303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Beyond Deadband </a:t>
            </a:r>
            <a:r>
              <a:rPr lang="en-US" dirty="0" smtClean="0"/>
              <a:t>– 34 </a:t>
            </a:r>
            <a:r>
              <a:rPr lang="en-US" dirty="0" err="1" smtClean="0"/>
              <a:t>mHz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43268" y="2516233"/>
            <a:ext cx="156965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Downward trend for 2015 versus 2014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62641" y="3161589"/>
            <a:ext cx="1926509" cy="1168234"/>
          </a:xfrm>
          <a:prstGeom prst="straightConnector1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deadband is counted.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2083990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Percent 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Beyond </a:t>
                      </a:r>
                      <a:r>
                        <a:rPr lang="en-US" sz="1800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5.243%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7.238%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4.657%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5.935%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8.026%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5.372%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6.325%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9.580%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3.693%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6.221%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8.935%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4.166%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5.311%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8.374%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3.459%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5.536%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4.488%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2.460%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4.075%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4.756%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1.817%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3.437%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3.946%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1.762%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4.997%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5.931%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2.123%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6.952%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4.988%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1.825%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9570836" y="3686796"/>
            <a:ext cx="2194867" cy="1983384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1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/>
              <a:t>Deadband</a:t>
            </a:r>
            <a:r>
              <a:rPr lang="en-US" sz="4000" dirty="0"/>
              <a:t> (negative) – </a:t>
            </a:r>
            <a:r>
              <a:rPr lang="en-US" sz="4000" dirty="0" smtClean="0"/>
              <a:t>34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under 60 Hz is counted.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58997801"/>
              </p:ext>
            </p:extLst>
          </p:nvPr>
        </p:nvGraphicFramePr>
        <p:xfrm>
          <a:off x="270455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0846491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Negative Percent Beyond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Jan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3.582%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5.353%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3.533%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4.337%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5.702%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4.185%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4.583%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6.841%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2.762%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4.569%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6.576%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3.347%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4.008%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6.045%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2.840%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4.086%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3.502%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2.038%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2.885%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3.563%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1.563%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2.431%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2.959%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1.455%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3.385%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4.193%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1.757%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4.885%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3.850%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1.505%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/>
              <a:t>Deadband</a:t>
            </a:r>
            <a:r>
              <a:rPr lang="en-US" sz="4000" dirty="0"/>
              <a:t> </a:t>
            </a:r>
            <a:r>
              <a:rPr lang="en-US" sz="4000" dirty="0" smtClean="0"/>
              <a:t>(positive) </a:t>
            </a:r>
            <a:r>
              <a:rPr lang="en-US" sz="4000" dirty="0"/>
              <a:t>– 34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over 60 Hz is counted.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4394530"/>
              </p:ext>
            </p:extLst>
          </p:nvPr>
        </p:nvGraphicFramePr>
        <p:xfrm>
          <a:off x="270455" y="1622425"/>
          <a:ext cx="64008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3183595"/>
              </p:ext>
            </p:extLst>
          </p:nvPr>
        </p:nvGraphicFramePr>
        <p:xfrm>
          <a:off x="7359650" y="2602706"/>
          <a:ext cx="4389120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1097280"/>
                <a:gridCol w="1097280"/>
                <a:gridCol w="109728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Positive Percent Beyond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1.661%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1.868%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1.121%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1.598%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2.324%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1.187%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1.742%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2.739%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0.931%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1.652%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2.359%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0.819%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1.303%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2.329%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1.450%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0.986%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0.422%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1.190%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1.193%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0.253%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1.006%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0.986%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0.307%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1.611%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1.737%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0.366%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2.068%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1.137%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0.319%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4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Number of Events </a:t>
            </a:r>
            <a:br>
              <a:rPr lang="en-US" sz="4800" dirty="0"/>
            </a:b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17 </a:t>
            </a:r>
            <a:r>
              <a:rPr lang="en-US" sz="4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mHz</a:t>
            </a:r>
            <a:endParaRPr lang="en-US" sz="4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**</a:t>
            </a:r>
            <a:r>
              <a:rPr lang="en-US" dirty="0"/>
              <a:t>An event is considered as the entire duration (of all intervals) when a governor is active</a:t>
            </a:r>
          </a:p>
          <a:p>
            <a:endParaRPr lang="en-US" dirty="0"/>
          </a:p>
        </p:txBody>
      </p:sp>
      <p:cxnSp>
        <p:nvCxnSpPr>
          <p:cNvPr id="7" name="Straight Connector 6"/>
          <p:cNvCxnSpPr>
            <a:stCxn id="8" idx="3"/>
            <a:endCxn id="9" idx="1"/>
          </p:cNvCxnSpPr>
          <p:nvPr/>
        </p:nvCxnSpPr>
        <p:spPr>
          <a:xfrm flipV="1">
            <a:off x="4450455" y="3349720"/>
            <a:ext cx="4914998" cy="684808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230613"/>
              </p:ext>
            </p:extLst>
          </p:nvPr>
        </p:nvGraphicFramePr>
        <p:xfrm>
          <a:off x="4800600" y="594359"/>
          <a:ext cx="6492875" cy="5710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50772" y="3218920"/>
            <a:ext cx="2299683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2"/>
                </a:solidFill>
              </a:rPr>
              <a:t>Most of </a:t>
            </a:r>
            <a:r>
              <a:rPr lang="en-US" sz="2000" dirty="0">
                <a:solidFill>
                  <a:schemeClr val="accent2"/>
                </a:solidFill>
              </a:rPr>
              <a:t>the improvement of 2015 versus 2014 seen in March </a:t>
            </a:r>
            <a:r>
              <a:rPr lang="en-US" sz="2000" dirty="0" smtClean="0">
                <a:solidFill>
                  <a:schemeClr val="accent2"/>
                </a:solidFill>
              </a:rPr>
              <a:t>through </a:t>
            </a:r>
            <a:r>
              <a:rPr lang="en-US" sz="2000" dirty="0" smtClean="0">
                <a:solidFill>
                  <a:schemeClr val="accent2"/>
                </a:solidFill>
              </a:rPr>
              <a:t>September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 rot="10800000">
            <a:off x="9365453" y="2277480"/>
            <a:ext cx="401359" cy="2194560"/>
          </a:xfrm>
          <a:prstGeom prst="rightBrace">
            <a:avLst>
              <a:gd name="adj1" fmla="val 39896"/>
              <a:gd name="adj2" fmla="val 51141"/>
            </a:avLst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5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8" idx="3"/>
            <a:endCxn id="6" idx="1"/>
          </p:cNvCxnSpPr>
          <p:nvPr/>
        </p:nvCxnSpPr>
        <p:spPr>
          <a:xfrm flipV="1">
            <a:off x="4564936" y="3896052"/>
            <a:ext cx="4752819" cy="295158"/>
          </a:xfrm>
          <a:prstGeom prst="lin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Number of Events </a:t>
            </a:r>
            <a:br>
              <a:rPr lang="en-US" sz="4800" dirty="0"/>
            </a:b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34 </a:t>
            </a:r>
            <a:r>
              <a:rPr lang="en-US" sz="4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mHz</a:t>
            </a:r>
            <a:endParaRPr lang="en-US" sz="4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**</a:t>
            </a:r>
            <a:r>
              <a:rPr lang="en-US" dirty="0"/>
              <a:t>An event is considered as the entire duration (of all intervals) when a governor is active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96225" y="3452546"/>
            <a:ext cx="2568711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Improvement in all months, but the majority of the improvement of 2015 versus 2014 seen in March through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October.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271936"/>
              </p:ext>
            </p:extLst>
          </p:nvPr>
        </p:nvGraphicFramePr>
        <p:xfrm>
          <a:off x="4800600" y="594359"/>
          <a:ext cx="6492875" cy="5710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ight Brace 5"/>
          <p:cNvSpPr/>
          <p:nvPr/>
        </p:nvSpPr>
        <p:spPr>
          <a:xfrm rot="10800000">
            <a:off x="9317755" y="3194347"/>
            <a:ext cx="343996" cy="1403410"/>
          </a:xfrm>
          <a:prstGeom prst="rightBrace">
            <a:avLst>
              <a:gd name="adj1" fmla="val 44252"/>
              <a:gd name="adj2" fmla="val 50000"/>
            </a:avLst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9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theme/theme1.xml><?xml version="1.0" encoding="utf-8"?>
<a:theme xmlns:a="http://schemas.openxmlformats.org/drawingml/2006/main" name="Retrospect">
  <a:themeElements>
    <a:clrScheme name="Custom 8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6CDEE"/>
      </a:accent1>
      <a:accent2>
        <a:srgbClr val="27304E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Custom 8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76CDEE"/>
    </a:accent1>
    <a:accent2>
      <a:srgbClr val="27304E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712</Words>
  <Application>Microsoft Office PowerPoint</Application>
  <PresentationFormat>Widescreen</PresentationFormat>
  <Paragraphs>313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Governor Deadband Analysis</vt:lpstr>
      <vt:lpstr>Percent Beyond Deadband – 17 mHz</vt:lpstr>
      <vt:lpstr>Percent Beyond Deadband (negative) – 17 mHz</vt:lpstr>
      <vt:lpstr>Percent Beyond Deadband (positive) – 17 mHz</vt:lpstr>
      <vt:lpstr>Percent Beyond Deadband – 34 mHz</vt:lpstr>
      <vt:lpstr>Percent Beyond Deadband (negative) – 34 mHz</vt:lpstr>
      <vt:lpstr>Percent Beyond Deadband (positive) – 34 mHz</vt:lpstr>
      <vt:lpstr>Number of Events  17 mHz</vt:lpstr>
      <vt:lpstr>Number of Events  34 mHz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Governor Deadband Study</dc:title>
  <dc:creator>Steffan, Nick</dc:creator>
  <cp:lastModifiedBy>Steffan, Nick</cp:lastModifiedBy>
  <cp:revision>31</cp:revision>
  <dcterms:created xsi:type="dcterms:W3CDTF">2015-05-26T13:57:45Z</dcterms:created>
  <dcterms:modified xsi:type="dcterms:W3CDTF">2015-11-17T19:18:14Z</dcterms:modified>
</cp:coreProperties>
</file>