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CA07EA-2C2A-4E4D-9ECB-6AA66923CCC5}" type="datetimeFigureOut">
              <a:rPr lang="en-US" smtClean="0"/>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2570919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A07EA-2C2A-4E4D-9ECB-6AA66923CCC5}" type="datetimeFigureOut">
              <a:rPr lang="en-US" smtClean="0"/>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2527282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A07EA-2C2A-4E4D-9ECB-6AA66923CCC5}" type="datetimeFigureOut">
              <a:rPr lang="en-US" smtClean="0"/>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996891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CA07EA-2C2A-4E4D-9ECB-6AA66923CCC5}" type="datetimeFigureOut">
              <a:rPr lang="en-US" smtClean="0"/>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1020312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CA07EA-2C2A-4E4D-9ECB-6AA66923CCC5}" type="datetimeFigureOut">
              <a:rPr lang="en-US" smtClean="0"/>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3105795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CA07EA-2C2A-4E4D-9ECB-6AA66923CCC5}" type="datetimeFigureOut">
              <a:rPr lang="en-US" smtClean="0"/>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3732508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CA07EA-2C2A-4E4D-9ECB-6AA66923CCC5}" type="datetimeFigureOut">
              <a:rPr lang="en-US" smtClean="0"/>
              <a:t>11/13/2015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210282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CA07EA-2C2A-4E4D-9ECB-6AA66923CCC5}" type="datetimeFigureOut">
              <a:rPr lang="en-US" smtClean="0"/>
              <a:t>11/13/2015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367676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A07EA-2C2A-4E4D-9ECB-6AA66923CCC5}" type="datetimeFigureOut">
              <a:rPr lang="en-US" smtClean="0"/>
              <a:t>11/13/2015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3879453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CA07EA-2C2A-4E4D-9ECB-6AA66923CCC5}" type="datetimeFigureOut">
              <a:rPr lang="en-US" smtClean="0"/>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297115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CA07EA-2C2A-4E4D-9ECB-6AA66923CCC5}" type="datetimeFigureOut">
              <a:rPr lang="en-US" smtClean="0"/>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A477E9-7129-4CB1-9583-EC215F55979E}" type="slidenum">
              <a:rPr lang="en-US" smtClean="0"/>
              <a:t>‹#›</a:t>
            </a:fld>
            <a:endParaRPr lang="en-US"/>
          </a:p>
        </p:txBody>
      </p:sp>
    </p:spTree>
    <p:extLst>
      <p:ext uri="{BB962C8B-B14F-4D97-AF65-F5344CB8AC3E}">
        <p14:creationId xmlns:p14="http://schemas.microsoft.com/office/powerpoint/2010/main" val="286881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A07EA-2C2A-4E4D-9ECB-6AA66923CCC5}" type="datetimeFigureOut">
              <a:rPr lang="en-US" smtClean="0"/>
              <a:t>11/13/2015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A477E9-7129-4CB1-9583-EC215F55979E}" type="slidenum">
              <a:rPr lang="en-US" smtClean="0"/>
              <a:t>‹#›</a:t>
            </a:fld>
            <a:endParaRPr lang="en-US"/>
          </a:p>
        </p:txBody>
      </p:sp>
    </p:spTree>
    <p:extLst>
      <p:ext uri="{BB962C8B-B14F-4D97-AF65-F5344CB8AC3E}">
        <p14:creationId xmlns:p14="http://schemas.microsoft.com/office/powerpoint/2010/main" val="1549736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1800" dirty="0" smtClean="0"/>
              <a:t>NPRRs</a:t>
            </a:r>
            <a:endParaRPr lang="en-US" sz="1800" dirty="0"/>
          </a:p>
        </p:txBody>
      </p:sp>
      <p:sp>
        <p:nvSpPr>
          <p:cNvPr id="3" name="Content Placeholder 2"/>
          <p:cNvSpPr>
            <a:spLocks noGrp="1"/>
          </p:cNvSpPr>
          <p:nvPr>
            <p:ph idx="1"/>
          </p:nvPr>
        </p:nvSpPr>
        <p:spPr>
          <a:xfrm>
            <a:off x="457200" y="609600"/>
            <a:ext cx="8229600" cy="5516563"/>
          </a:xfrm>
        </p:spPr>
        <p:txBody>
          <a:bodyPr>
            <a:normAutofit fontScale="92500" lnSpcReduction="10000"/>
          </a:bodyPr>
          <a:lstStyle/>
          <a:p>
            <a:r>
              <a:rPr lang="en-US" sz="2000" b="1" dirty="0" smtClean="0"/>
              <a:t>725NPRR </a:t>
            </a:r>
            <a:r>
              <a:rPr lang="en-US" sz="2000" b="1" dirty="0"/>
              <a:t>Modifications to CDR PUN Capacity Forecasting and PUN Net Capacity Reporting Requirements. </a:t>
            </a:r>
            <a:r>
              <a:rPr lang="en-US" sz="2000" dirty="0"/>
              <a:t>This Nodal Protocol Revision Request (NPRR) makes improvements to the forecasting of Private Use Network net generation capacity available to the ERCOT Region for use in the Report on Capacity, Demand and Reserves (CDR) and other ERCOT Resource adequacy assessments.  A proposed Declaration of Private Use Network Net Generation Capacity Availability for collecting annual Private Use Network capacity forecast information is attached. </a:t>
            </a:r>
            <a:endParaRPr lang="en-US" sz="2000" dirty="0" smtClean="0"/>
          </a:p>
          <a:p>
            <a:r>
              <a:rPr lang="en-US" sz="2000" b="1" dirty="0" smtClean="0"/>
              <a:t>735NPRR </a:t>
            </a:r>
            <a:r>
              <a:rPr lang="en-US" sz="2000" b="1" dirty="0"/>
              <a:t>Load Resource Controlled by High-Set Under-Frequency Relay Resource Parameters. </a:t>
            </a:r>
            <a:r>
              <a:rPr lang="en-US" sz="2000" dirty="0"/>
              <a:t>This Nodal Protocol Revision Request (NPRR) clarifies that the Current Operating Plan (COP) High Sustained Limit (HSL) for Load Resources controlled by high-set under-frequency relay should be equal to their expected power consumption.  In Real-Time telemetry the HSL should equal their consumption.  ERCOT can calculate the value for the additional available capacity from Load Resources controlled by high-set under frequency relays with a Responsive Reserve (RRS) Ancillary Service Resource Responsibility from (COP HSL – COP LSL – COP RRS).  This value can be used in place of the COP value for additional available capacity from NPRR698, Clarifications to NPRR595, RRS Load Resource Treatment In ORDC. </a:t>
            </a:r>
          </a:p>
        </p:txBody>
      </p:sp>
    </p:spTree>
    <p:extLst>
      <p:ext uri="{BB962C8B-B14F-4D97-AF65-F5344CB8AC3E}">
        <p14:creationId xmlns:p14="http://schemas.microsoft.com/office/powerpoint/2010/main" val="3621799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1800" dirty="0" smtClean="0"/>
              <a:t>NPRR</a:t>
            </a:r>
            <a:endParaRPr lang="en-US" sz="1800" dirty="0"/>
          </a:p>
        </p:txBody>
      </p:sp>
      <p:sp>
        <p:nvSpPr>
          <p:cNvPr id="3" name="Content Placeholder 2"/>
          <p:cNvSpPr>
            <a:spLocks noGrp="1"/>
          </p:cNvSpPr>
          <p:nvPr>
            <p:ph idx="1"/>
          </p:nvPr>
        </p:nvSpPr>
        <p:spPr>
          <a:xfrm>
            <a:off x="457200" y="609600"/>
            <a:ext cx="8229600" cy="5516563"/>
          </a:xfrm>
        </p:spPr>
        <p:txBody>
          <a:bodyPr>
            <a:normAutofit/>
          </a:bodyPr>
          <a:lstStyle/>
          <a:p>
            <a:r>
              <a:rPr lang="en-US" sz="2000" b="1" dirty="0" smtClean="0"/>
              <a:t>736NPRR </a:t>
            </a:r>
            <a:r>
              <a:rPr lang="en-US" sz="2000" b="1" dirty="0"/>
              <a:t>Updates to the Ancillary Service Capacity Monitor Display. </a:t>
            </a:r>
            <a:r>
              <a:rPr lang="en-US" sz="2000" dirty="0"/>
              <a:t>This Nodal Protocol Revision Request (NPRR) updates the Ancillary Service Capacity Monitor display on the ERCOT website with additional information by adding the On-Line and Off-Line Reserves used for the Operating Reserve Demand Curve (ORDC), High Dispatch Limit (HDL), and  Low Dispatch </a:t>
            </a:r>
            <a:r>
              <a:rPr lang="en-US" sz="2000" dirty="0" smtClean="0"/>
              <a:t>Limit </a:t>
            </a:r>
            <a:r>
              <a:rPr lang="en-US" sz="2000" dirty="0"/>
              <a:t>(LDL) as new items to the display. </a:t>
            </a:r>
            <a:endParaRPr lang="en-US" sz="2000" dirty="0" smtClean="0"/>
          </a:p>
          <a:p>
            <a:r>
              <a:rPr lang="en-US" sz="2000" b="1" dirty="0" smtClean="0"/>
              <a:t>691NPRR </a:t>
            </a:r>
            <a:r>
              <a:rPr lang="en-US" sz="2000" b="1" dirty="0"/>
              <a:t>Alignment of Protocols with NERC Reliability Standard,  BAL-001-TRE-1. </a:t>
            </a:r>
            <a:r>
              <a:rPr lang="en-US" sz="2000" dirty="0"/>
              <a:t>This Nodal Protocol Revision Request (NPRR) aligns Protocol language with North American Electric Reliability Corporation (NERC) Reliability Standard, BAL-001-TRE-1. </a:t>
            </a:r>
            <a:endParaRPr lang="en-US" sz="2000" dirty="0" smtClean="0"/>
          </a:p>
          <a:p>
            <a:r>
              <a:rPr lang="en-US" sz="2000" b="1" dirty="0" smtClean="0"/>
              <a:t>739NPRR Load </a:t>
            </a:r>
            <a:r>
              <a:rPr lang="en-US" sz="2000" b="1" dirty="0"/>
              <a:t>Resources in Participating as Dynamically Scheduled Resources. </a:t>
            </a:r>
            <a:r>
              <a:rPr lang="en-US" sz="2000" dirty="0"/>
              <a:t>This Nodal Protocol Revision Request (NPRR) closes a gap in the Protocols to prohibit participation by sites associated with Dynamically Scheduled Resources (DSRs) as a Load Resource.  This language is similar to that approved for Emergency Response Service (ERS) Resources in NPRR564, Thirty-Minute Emergency Response Service (ERS) and Other ERS Revisions.</a:t>
            </a:r>
            <a:r>
              <a:rPr lang="en-US" sz="2000" b="1" dirty="0"/>
              <a:t> </a:t>
            </a:r>
            <a:endParaRPr lang="en-US" sz="2000" dirty="0"/>
          </a:p>
        </p:txBody>
      </p:sp>
    </p:spTree>
    <p:extLst>
      <p:ext uri="{BB962C8B-B14F-4D97-AF65-F5344CB8AC3E}">
        <p14:creationId xmlns:p14="http://schemas.microsoft.com/office/powerpoint/2010/main" val="2761587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118</Words>
  <Application>Microsoft Office PowerPoint</Application>
  <PresentationFormat>On-screen Show (4:3)</PresentationFormat>
  <Paragraphs>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NPRRs</vt:lpstr>
      <vt:lpstr>NPRR</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NPRRs</dc:title>
  <dc:creator>Spells, Vanessa</dc:creator>
  <cp:lastModifiedBy>Spells, Vanessa</cp:lastModifiedBy>
  <cp:revision>1</cp:revision>
  <dcterms:created xsi:type="dcterms:W3CDTF">2015-11-13T21:11:40Z</dcterms:created>
  <dcterms:modified xsi:type="dcterms:W3CDTF">2015-11-13T21:17:48Z</dcterms:modified>
</cp:coreProperties>
</file>