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0"/>
  </p:notesMasterIdLst>
  <p:handoutMasterIdLst>
    <p:handoutMasterId r:id="rId11"/>
  </p:handoutMasterIdLst>
  <p:sldIdLst>
    <p:sldId id="401" r:id="rId8"/>
    <p:sldId id="406" r:id="rId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1" d="100"/>
          <a:sy n="131" d="100"/>
        </p:scale>
        <p:origin x="-1014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xfrm>
            <a:off x="2389414" y="5486400"/>
            <a:ext cx="62769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61" y="768246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October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</a:t>
            </a:r>
            <a:r>
              <a:rPr lang="en-US" sz="1600" dirty="0" smtClean="0">
                <a:solidFill>
                  <a:schemeClr val="tx2"/>
                </a:solidFill>
              </a:rPr>
              <a:t>SLA </a:t>
            </a:r>
            <a:r>
              <a:rPr lang="en-US" sz="1600" dirty="0" smtClean="0">
                <a:solidFill>
                  <a:schemeClr val="tx2"/>
                </a:solidFill>
              </a:rPr>
              <a:t>targets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September/October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10/02/15 </a:t>
            </a:r>
            <a:r>
              <a:rPr lang="en-US" sz="1600" dirty="0"/>
              <a:t>– Planned Maintenance (Site Failover)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10/08/15 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10/09/15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10/11/15 – Planned Maintenance (Site Failover – ercot.com, MPIM, Retail API</a:t>
            </a:r>
            <a:r>
              <a:rPr lang="en-US" sz="16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10/12/15 – Notifications were not sent via External Web Services (EWS)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8902</TotalTime>
  <Words>99</Words>
  <Application>Microsoft Office PowerPoint</Application>
  <PresentationFormat>On-screen Show (4:3)</PresentationFormat>
  <Paragraphs>23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361</cp:revision>
  <cp:lastPrinted>2014-05-01T15:23:10Z</cp:lastPrinted>
  <dcterms:created xsi:type="dcterms:W3CDTF">2010-04-12T23:12:02Z</dcterms:created>
  <dcterms:modified xsi:type="dcterms:W3CDTF">2015-11-13T23:07:04Z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