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FFFF99"/>
    <a:srgbClr val="99FF99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9275" autoAdjust="0"/>
  </p:normalViewPr>
  <p:slideViewPr>
    <p:cSldViewPr>
      <p:cViewPr varScale="1">
        <p:scale>
          <a:sx n="105" d="100"/>
          <a:sy n="105" d="100"/>
        </p:scale>
        <p:origin x="-714" y="-8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 smtClean="0">
                <a:latin typeface="+mj-lt"/>
              </a:rPr>
              <a:t>Project 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3048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November 12, 2015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97410"/>
              </p:ext>
            </p:extLst>
          </p:nvPr>
        </p:nvGraphicFramePr>
        <p:xfrm>
          <a:off x="76201" y="762000"/>
          <a:ext cx="8991599" cy="1615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61999"/>
                <a:gridCol w="106680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NPRR620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Collateral Requirements for Counter-Parties with No Load or Generation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 </a:t>
                      </a:r>
                      <a:r>
                        <a:rPr lang="en-US" sz="1050" dirty="0" smtClean="0"/>
                        <a:t>2015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$80k-$100k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NPRR662 </a:t>
                      </a:r>
                      <a:r>
                        <a:rPr lang="en-US" sz="1000" dirty="0" smtClean="0"/>
                        <a:t>– Proxy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Energy Offer Curves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 </a:t>
                      </a:r>
                      <a:r>
                        <a:rPr lang="en-US" sz="1050" dirty="0" smtClean="0"/>
                        <a:t>2015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$80k-$120k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TIEC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RMGRR126</a:t>
                      </a:r>
                      <a:r>
                        <a:rPr lang="en-US" sz="1100" b="0" dirty="0" smtClean="0"/>
                        <a:t> </a:t>
                      </a:r>
                      <a:r>
                        <a:rPr lang="en-US" sz="1050" b="0" dirty="0" smtClean="0"/>
                        <a:t>– </a:t>
                      </a:r>
                      <a:r>
                        <a:rPr lang="en-US" sz="105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Add’l</a:t>
                      </a:r>
                      <a:r>
                        <a:rPr lang="en-US" sz="105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ERCOT Validations for Customer Billing Contact Information File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 2016</a:t>
                      </a:r>
                      <a:endParaRPr lang="en-US" sz="105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2016-R3</a:t>
                      </a:r>
                      <a:endParaRPr lang="en-US" sz="1050" dirty="0" smtClean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$35k-$55k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TX SET 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NPRR679 </a:t>
                      </a:r>
                      <a:r>
                        <a:rPr lang="en-US" sz="1000" dirty="0" smtClean="0"/>
                        <a:t>– ONOPTOUT for RUC Given After the Adjustment Period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2016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63424" y="1344441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Oct 2015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58147" y="1623583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Oct 2015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49094" y="1931385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Oct 2015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40041" y="2202975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Nov</a:t>
            </a:r>
            <a:r>
              <a:rPr lang="en-US" sz="800" b="0" i="1" dirty="0" smtClean="0">
                <a:solidFill>
                  <a:srgbClr val="FF0000"/>
                </a:solidFill>
              </a:rPr>
              <a:t> </a:t>
            </a:r>
            <a:r>
              <a:rPr lang="en-US" sz="800" b="0" i="1" dirty="0" smtClean="0">
                <a:solidFill>
                  <a:srgbClr val="FF0000"/>
                </a:solidFill>
              </a:rPr>
              <a:t>2015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63648</TotalTime>
  <Words>120</Words>
  <Application>Microsoft Office PowerPoint</Application>
  <PresentationFormat>On-screen Show (4:3)</PresentationFormat>
  <Paragraphs>37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1514</cp:revision>
  <cp:lastPrinted>2014-10-08T13:10:42Z</cp:lastPrinted>
  <dcterms:created xsi:type="dcterms:W3CDTF">2005-04-21T14:28:35Z</dcterms:created>
  <dcterms:modified xsi:type="dcterms:W3CDTF">2015-11-10T21:40:37Z</dcterms:modified>
</cp:coreProperties>
</file>