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pPr algn="l"/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abled – No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11/12/15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15000"/>
          </a:xfrm>
        </p:spPr>
        <p:txBody>
          <a:bodyPr>
            <a:normAutofit/>
          </a:bodyPr>
          <a:lstStyle/>
          <a:p>
            <a:pPr algn="l"/>
            <a:endParaRPr lang="en-US" sz="19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SCR785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 RTL calculation to include Real-Time Reserve Price Adder based components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NPRR562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Subsynchronous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Resonance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NPRR638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Revisions to Certain Price Components of EAL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NPRR667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Ancillary Service Redesign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NPRR685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Change Criteria for Resource Opportunity Outages (ROS)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NPRR696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Price Correction Process Following a SCED Failure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NPRR697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Disclosure of Protected Information for Research and Coordination Purposes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NPRR709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Revisions to Alternative Dispute Resolution Procedure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NPRR711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Increase the Interval Data Recorder Meter Mandatory Install Requirement from 700 kW/kVA to 1.5 MW/MVA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NPRR720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 to Settlement Stability Reporting Requirements (COPS)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NPRR734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Digital Attestation Signature Authority Expansion (PRS)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146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Requests that may remain Tabled – No action required by 11/12/15 PRS 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Albracht, Brittney</cp:lastModifiedBy>
  <cp:revision>50</cp:revision>
  <dcterms:created xsi:type="dcterms:W3CDTF">2012-06-21T12:05:52Z</dcterms:created>
  <dcterms:modified xsi:type="dcterms:W3CDTF">2015-11-12T00:13:06Z</dcterms:modified>
</cp:coreProperties>
</file>