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95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445171-10BC-483F-ABB3-59CA4C9C0926}" type="datetimeFigureOut">
              <a:rPr lang="en-US" smtClean="0"/>
              <a:t>11/11/2015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9C28D6-927C-4B87-9EE5-92F6BBF55B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8556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9C28D6-927C-4B87-9EE5-92F6BBF55B8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8971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11/11/2015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11/11/2015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11/11/2015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11/11/2015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11/11/2015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11/11/2015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11/11/2015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11/11/2015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11/11/2015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11/11/2015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11/11/2015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C6CDC3-7C60-4566-AE65-DD088C36938D}" type="datetimeFigureOut">
              <a:rPr lang="en-US" smtClean="0"/>
              <a:t>11/11/2015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2D71EE-D719-4574-87B9-6E9A13F0FA6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381000"/>
            <a:ext cx="8001000" cy="533400"/>
          </a:xfrm>
        </p:spPr>
        <p:txBody>
          <a:bodyPr>
            <a:noAutofit/>
          </a:bodyPr>
          <a:lstStyle/>
          <a:p>
            <a:pPr algn="l"/>
            <a:r>
              <a:rPr lang="en-US" sz="16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Revision </a:t>
            </a:r>
            <a:r>
              <a:rPr lang="en-US" sz="1600" b="1" u="sng" dirty="0">
                <a:latin typeface="Arial" panose="020B0604020202020204" pitchFamily="34" charset="0"/>
                <a:cs typeface="Arial" panose="020B0604020202020204" pitchFamily="34" charset="0"/>
              </a:rPr>
              <a:t>Requests that </a:t>
            </a:r>
            <a:r>
              <a:rPr lang="en-US" sz="16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may </a:t>
            </a:r>
            <a:r>
              <a:rPr lang="en-US" sz="1600" b="1" u="sng" dirty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US" sz="16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emain </a:t>
            </a:r>
            <a:r>
              <a:rPr lang="en-US" sz="1600" b="1" u="sng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16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abled – No </a:t>
            </a:r>
            <a:r>
              <a:rPr lang="en-US" sz="1600" b="1" u="sng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16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ction </a:t>
            </a:r>
            <a:r>
              <a:rPr lang="en-US" sz="1600" b="1" u="sng" dirty="0">
                <a:latin typeface="Arial" panose="020B0604020202020204" pitchFamily="34" charset="0"/>
                <a:cs typeface="Arial" panose="020B0604020202020204" pitchFamily="34" charset="0"/>
              </a:rPr>
              <a:t>required by </a:t>
            </a:r>
            <a:r>
              <a:rPr lang="en-US" sz="16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11/12/15 </a:t>
            </a:r>
            <a:r>
              <a:rPr lang="en-US" sz="16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PRS</a:t>
            </a:r>
            <a:r>
              <a:rPr lang="en-US" sz="2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762000"/>
            <a:ext cx="8305800" cy="5715000"/>
          </a:xfrm>
        </p:spPr>
        <p:txBody>
          <a:bodyPr>
            <a:normAutofit/>
          </a:bodyPr>
          <a:lstStyle/>
          <a:p>
            <a:pPr algn="l"/>
            <a:endParaRPr lang="en-US" sz="1900" b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n-US" sz="19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SCR785</a:t>
            </a:r>
            <a:r>
              <a:rPr lang="en-US" sz="1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Update RTL calculation to include Real-Time Reserve Price Adder based components (PRS)</a:t>
            </a:r>
          </a:p>
          <a:p>
            <a:pPr algn="l"/>
            <a:r>
              <a:rPr lang="en-US" sz="1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NPRR562</a:t>
            </a:r>
            <a:r>
              <a:rPr lang="en-US" sz="1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9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Subsynchronous</a:t>
            </a:r>
            <a:r>
              <a:rPr lang="en-US" sz="1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Resonance (PRS)</a:t>
            </a:r>
          </a:p>
          <a:p>
            <a:pPr algn="l"/>
            <a:r>
              <a:rPr lang="en-US" sz="1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NPRR638</a:t>
            </a:r>
            <a:r>
              <a:rPr lang="en-US" sz="1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Revisions to Certain Price Components of EAL (PRS)</a:t>
            </a:r>
          </a:p>
          <a:p>
            <a:pPr algn="l"/>
            <a:r>
              <a:rPr lang="en-US" sz="1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NPRR667</a:t>
            </a:r>
            <a:r>
              <a:rPr lang="en-US" sz="1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Ancillary Service Redesign (PRS)</a:t>
            </a:r>
          </a:p>
          <a:p>
            <a:pPr algn="l"/>
            <a:r>
              <a:rPr lang="en-US" sz="1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NPRR685</a:t>
            </a:r>
            <a:r>
              <a:rPr lang="en-US" sz="1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Change Criteria for Resource Opportunity Outages (ROS)</a:t>
            </a:r>
          </a:p>
          <a:p>
            <a:pPr algn="l"/>
            <a:r>
              <a:rPr lang="en-US" sz="1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NPRR696</a:t>
            </a:r>
            <a:r>
              <a:rPr lang="en-US" sz="1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Price Correction Process Following a SCED Failure (WMS)</a:t>
            </a:r>
          </a:p>
          <a:p>
            <a:pPr algn="l"/>
            <a:r>
              <a:rPr lang="en-US" sz="1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NPRR697</a:t>
            </a:r>
            <a:r>
              <a:rPr lang="en-US" sz="1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Disclosure of Protected Information for Research and Coordination Purposes (PRS)</a:t>
            </a:r>
          </a:p>
          <a:p>
            <a:pPr algn="l"/>
            <a:r>
              <a:rPr lang="en-US" sz="1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NPRR709</a:t>
            </a:r>
            <a:r>
              <a:rPr lang="en-US" sz="1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Revisions to Alternative Dispute Resolution Procedure (PRS)</a:t>
            </a:r>
          </a:p>
          <a:p>
            <a:pPr algn="l"/>
            <a:r>
              <a:rPr lang="en-US" sz="1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NPRR711</a:t>
            </a:r>
            <a:r>
              <a:rPr lang="en-US" sz="1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Increase the Interval Data Recorder Meter Mandatory Install Requirement from 700 kW/kVA to 1.5 MW/MVA (PRS)</a:t>
            </a:r>
          </a:p>
          <a:p>
            <a:pPr algn="l"/>
            <a:r>
              <a:rPr lang="en-US" sz="1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NPRR720</a:t>
            </a:r>
            <a:r>
              <a:rPr lang="en-US" sz="1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Update to Settlement Stability Reporting Requirements (COPS)</a:t>
            </a:r>
          </a:p>
          <a:p>
            <a:pPr algn="l"/>
            <a:r>
              <a:rPr lang="en-US" sz="1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NPRR734</a:t>
            </a:r>
            <a:r>
              <a:rPr lang="en-US" sz="1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Digital Attestation Signature Authority Expansion (PRS)</a:t>
            </a:r>
          </a:p>
          <a:p>
            <a:pPr algn="l"/>
            <a:endParaRPr lang="en-US" sz="2000" i="1" dirty="0">
              <a:solidFill>
                <a:schemeClr val="tx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205</TotalTime>
  <Words>146</Words>
  <Application>Microsoft Office PowerPoint</Application>
  <PresentationFormat>On-screen Show (4:3)</PresentationFormat>
  <Paragraphs>14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Revision Requests that may remain Tabled – No action required by 11/12/15 PRS </vt:lpstr>
    </vt:vector>
  </TitlesOfParts>
  <Company>ERCOT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6/21/12 PRS</dc:title>
  <dc:creator>ERCOT 062012</dc:creator>
  <cp:lastModifiedBy>Albracht, Brittney</cp:lastModifiedBy>
  <cp:revision>50</cp:revision>
  <dcterms:created xsi:type="dcterms:W3CDTF">2012-06-21T12:05:52Z</dcterms:created>
  <dcterms:modified xsi:type="dcterms:W3CDTF">2015-11-12T00:13:06Z</dcterms:modified>
</cp:coreProperties>
</file>