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040" autoAdjust="0"/>
    <p:restoredTop sz="95565" autoAdjust="0"/>
  </p:normalViewPr>
  <p:slideViewPr>
    <p:cSldViewPr>
      <p:cViewPr varScale="1">
        <p:scale>
          <a:sx n="118" d="100"/>
          <a:sy n="118" d="100"/>
        </p:scale>
        <p:origin x="-942" y="-96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11/9/2015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OCT 2015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OCT 2015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1200" dirty="0" smtClean="0"/>
              <a:t>10/23 &amp; 10/30 – LSE file processing </a:t>
            </a:r>
            <a:r>
              <a:rPr lang="en-US" altLang="en-US" sz="1200" dirty="0" smtClean="0"/>
              <a:t>was delay </a:t>
            </a:r>
            <a:r>
              <a:rPr lang="en-US" altLang="en-US" sz="1200" dirty="0" smtClean="0"/>
              <a:t>due to SMT DR activities.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11277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OCT-2015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5140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" y="1219200"/>
            <a:ext cx="1149096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OCT 2015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0679141"/>
              </p:ext>
            </p:extLst>
          </p:nvPr>
        </p:nvGraphicFramePr>
        <p:xfrm>
          <a:off x="228601" y="609600"/>
          <a:ext cx="11430000" cy="609600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23251"/>
                <a:gridCol w="1588227"/>
                <a:gridCol w="1444044"/>
                <a:gridCol w="1380689"/>
                <a:gridCol w="1520505"/>
                <a:gridCol w="1435304"/>
                <a:gridCol w="1537980"/>
              </a:tblGrid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31937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20584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2268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62163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31785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20435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2260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61738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15726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11156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541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31019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47663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31740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3298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7924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2809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93182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522</a:t>
                      </a: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2242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3877</a:t>
                      </a: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630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382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1013</a:t>
                      </a:r>
                      <a:endParaRPr lang="en-US" sz="700" dirty="0"/>
                    </a:p>
                  </a:txBody>
                  <a:tcPr anchor="ctr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537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85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623</a:t>
                      </a:r>
                    </a:p>
                  </a:txBody>
                  <a:tcPr anchor="ctr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93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389</a:t>
                      </a:r>
                      <a:endParaRPr lang="en-US" sz="700" dirty="0"/>
                    </a:p>
                  </a:txBody>
                  <a:tcPr anchor="ctr"/>
                </a:tc>
              </a:tr>
              <a:tr h="19992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3449326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2370610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197018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852042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204750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7073746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3378616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2370578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197841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852216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204505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7003756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4171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9971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3648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7691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2655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693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595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NRC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3775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3787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04800" y="6673850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OCT 2015</a:t>
            </a:r>
            <a:r>
              <a:rPr lang="en-US" altLang="en-US" sz="2300" b="1" dirty="0">
                <a:solidFill>
                  <a:srgbClr val="758CFF"/>
                </a:solidFill>
              </a:rPr>
              <a:t/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3695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14800"/>
            <a:ext cx="46005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981200"/>
            <a:ext cx="462089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5814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26766</TotalTime>
  <Words>551</Words>
  <Application>Microsoft Office PowerPoint</Application>
  <PresentationFormat>Custom</PresentationFormat>
  <Paragraphs>342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OCT 2015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ADMINIBM</cp:lastModifiedBy>
  <cp:revision>1050</cp:revision>
  <cp:lastPrinted>2014-05-01T16:40:31Z</cp:lastPrinted>
  <dcterms:modified xsi:type="dcterms:W3CDTF">2015-11-09T19:24:26Z</dcterms:modified>
</cp:coreProperties>
</file>