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2" r:id="rId8"/>
    <p:sldId id="280" r:id="rId9"/>
    <p:sldId id="270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0886" autoAdjust="0"/>
  </p:normalViewPr>
  <p:slideViewPr>
    <p:cSldViewPr snapToGrid="0" snapToObjects="1">
      <p:cViewPr varScale="1">
        <p:scale>
          <a:sx n="92" d="100"/>
          <a:sy n="92" d="100"/>
        </p:scale>
        <p:origin x="-558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11/6/2015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</a:t>
              </a:r>
              <a:r>
                <a:rPr lang="en-US" altLang="en-US" dirty="0" smtClean="0"/>
                <a:t>Group</a:t>
              </a:r>
            </a:p>
            <a:p>
              <a:pPr eaLnBrk="1" hangingPunct="1"/>
              <a:r>
                <a:rPr lang="en-US" altLang="en-US" dirty="0" smtClean="0"/>
                <a:t>11/6/2015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9413" y="3108366"/>
            <a:ext cx="8217378" cy="217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SASMs sufficient</a:t>
            </a:r>
          </a:p>
          <a:p>
            <a:pPr lvl="1" eaLnBrk="1" hangingPunct="1"/>
            <a:r>
              <a:rPr lang="en-US" altLang="en-US" sz="1600" dirty="0" smtClean="0"/>
              <a:t>$0 RRS MCPC due to awarding all RRS to NCLRs</a:t>
            </a:r>
            <a:br>
              <a:rPr lang="en-US" altLang="en-US" sz="1600" dirty="0" smtClean="0"/>
            </a:br>
            <a:r>
              <a:rPr lang="en-US" altLang="en-US" sz="1600" dirty="0" smtClean="0"/>
              <a:t>(This can be deduced from the SASM Aggregated AS Offer Curve report)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 smtClean="0"/>
              <a:t>Verified that 50% RRS limit was not met in DAM and new NCLR capacity/offers were made available after DAM (i.e. SASM operated correctly)</a:t>
            </a:r>
            <a:endParaRPr lang="en-US" altLang="en-US" sz="1600" dirty="0" smtClean="0"/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000" dirty="0" smtClean="0"/>
              <a:t>	</a:t>
            </a:r>
          </a:p>
          <a:p>
            <a:pPr lvl="1" eaLnBrk="1" hangingPunct="1"/>
            <a:endParaRPr lang="en-US" alt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4" y="928436"/>
            <a:ext cx="8155594" cy="188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None</a:t>
            </a:r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16191</TotalTime>
  <Words>45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275</cp:revision>
  <cp:lastPrinted>2013-01-30T23:16:36Z</cp:lastPrinted>
  <dcterms:created xsi:type="dcterms:W3CDTF">2010-04-12T23:12:02Z</dcterms:created>
  <dcterms:modified xsi:type="dcterms:W3CDTF">2015-11-04T21:11:50Z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