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1" autoAdjust="0"/>
    <p:restoredTop sz="94660"/>
  </p:normalViewPr>
  <p:slideViewPr>
    <p:cSldViewPr>
      <p:cViewPr>
        <p:scale>
          <a:sx n="60" d="100"/>
          <a:sy n="60" d="100"/>
        </p:scale>
        <p:origin x="-186" y="-1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F978-713E-49CC-B833-5ABBB41BEB59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November</a:t>
            </a:r>
            <a:r>
              <a:rPr lang="en-US" dirty="0" smtClean="0">
                <a:solidFill>
                  <a:schemeClr val="tx1"/>
                </a:solidFill>
              </a:rPr>
              <a:t> 5, </a:t>
            </a:r>
            <a:r>
              <a:rPr lang="en-US" dirty="0" smtClean="0">
                <a:solidFill>
                  <a:schemeClr val="tx1"/>
                </a:solidFill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PGRR045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Alignment with NPRR705, Provides Consistency for References to the End Date of the Generation Interconnection Process</a:t>
            </a:r>
            <a:endParaRPr lang="en-US" dirty="0" smtClean="0"/>
          </a:p>
          <a:p>
            <a:r>
              <a:rPr lang="en-US" dirty="0" smtClean="0"/>
              <a:t>PLWG recommends approval of the PGRR </a:t>
            </a:r>
            <a:r>
              <a:rPr lang="en-US" smtClean="0"/>
              <a:t>and the 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9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Assignments to PLWG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PGRR042 continues to be tabled at the PLWG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Generation </a:t>
            </a:r>
            <a:r>
              <a:rPr lang="en-US" dirty="0" smtClean="0"/>
              <a:t>Deliverability Criteria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ERCOT staff is working on draft PGRR language for consideration.  </a:t>
            </a:r>
          </a:p>
        </p:txBody>
      </p:sp>
    </p:spTree>
    <p:extLst>
      <p:ext uri="{BB962C8B-B14F-4D97-AF65-F5344CB8AC3E}">
        <p14:creationId xmlns:p14="http://schemas.microsoft.com/office/powerpoint/2010/main" val="36437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61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PLWG Report to ROS</vt:lpstr>
      <vt:lpstr>PGRR045 Background</vt:lpstr>
      <vt:lpstr>Assignments to PLWG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John Moore</dc:creator>
  <cp:lastModifiedBy>Brad Schwarz</cp:lastModifiedBy>
  <cp:revision>69</cp:revision>
  <dcterms:created xsi:type="dcterms:W3CDTF">2013-06-12T20:00:16Z</dcterms:created>
  <dcterms:modified xsi:type="dcterms:W3CDTF">2015-11-02T19:37:08Z</dcterms:modified>
</cp:coreProperties>
</file>