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10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-906" y="-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October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October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10/11/15 </a:t>
            </a:r>
            <a:r>
              <a:rPr lang="en-US" sz="1600" dirty="0"/>
              <a:t>– Planned Maintenance (Commercial Systems 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Retail API</a:t>
            </a:r>
            <a:r>
              <a:rPr lang="en-US" sz="16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10/23/15 –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 (GUI &amp; API) outage (25 minutes)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9" y="1119962"/>
            <a:ext cx="8999814" cy="350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831" y="5074443"/>
            <a:ext cx="66484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9149</TotalTime>
  <Words>77</Words>
  <Application>Microsoft Office PowerPoint</Application>
  <PresentationFormat>On-screen Show (4:3)</PresentationFormat>
  <Paragraphs>42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398</cp:revision>
  <cp:lastPrinted>2015-03-02T23:22:39Z</cp:lastPrinted>
  <dcterms:created xsi:type="dcterms:W3CDTF">2010-04-12T23:12:02Z</dcterms:created>
  <dcterms:modified xsi:type="dcterms:W3CDTF">2015-11-02T22:26:50Z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