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8"/>
  </p:notesMasterIdLst>
  <p:handoutMasterIdLst>
    <p:handoutMasterId r:id="rId9"/>
  </p:handoutMasterIdLst>
  <p:sldIdLst>
    <p:sldId id="288" r:id="rId2"/>
    <p:sldId id="363" r:id="rId3"/>
    <p:sldId id="364" r:id="rId4"/>
    <p:sldId id="365" r:id="rId5"/>
    <p:sldId id="358" r:id="rId6"/>
    <p:sldId id="323" r:id="rId7"/>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0" autoAdjust="0"/>
    <p:restoredTop sz="94605" autoAdjust="0"/>
  </p:normalViewPr>
  <p:slideViewPr>
    <p:cSldViewPr>
      <p:cViewPr varScale="1">
        <p:scale>
          <a:sx n="138" d="100"/>
          <a:sy n="138" d="100"/>
        </p:scale>
        <p:origin x="930" y="114"/>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Times New Roman" pitchFamily="18" charset="0"/>
              </a:defRPr>
            </a:lvl1pPr>
            <a:lvl2pPr marL="742950" indent="-285750" defTabSz="925513" eaLnBrk="0" hangingPunct="0">
              <a:spcBef>
                <a:spcPct val="30000"/>
              </a:spcBef>
              <a:defRPr sz="1200">
                <a:solidFill>
                  <a:schemeClr val="tx1"/>
                </a:solidFill>
                <a:latin typeface="Times New Roman" pitchFamily="18" charset="0"/>
              </a:defRPr>
            </a:lvl2pPr>
            <a:lvl3pPr marL="1143000" indent="-228600" defTabSz="925513" eaLnBrk="0" hangingPunct="0">
              <a:spcBef>
                <a:spcPct val="30000"/>
              </a:spcBef>
              <a:defRPr sz="1200">
                <a:solidFill>
                  <a:schemeClr val="tx1"/>
                </a:solidFill>
                <a:latin typeface="Times New Roman" pitchFamily="18" charset="0"/>
              </a:defRPr>
            </a:lvl3pPr>
            <a:lvl4pPr marL="1600200" indent="-228600" defTabSz="925513" eaLnBrk="0" hangingPunct="0">
              <a:spcBef>
                <a:spcPct val="30000"/>
              </a:spcBef>
              <a:defRPr sz="1200">
                <a:solidFill>
                  <a:schemeClr val="tx1"/>
                </a:solidFill>
                <a:latin typeface="Times New Roman" pitchFamily="18" charset="0"/>
              </a:defRPr>
            </a:lvl4pPr>
            <a:lvl5pPr marL="2057400" indent="-228600" defTabSz="925513" eaLnBrk="0" hangingPunct="0">
              <a:spcBef>
                <a:spcPct val="30000"/>
              </a:spcBef>
              <a:defRPr sz="1200">
                <a:solidFill>
                  <a:schemeClr val="tx1"/>
                </a:solidFill>
                <a:latin typeface="Times New Roman" pitchFamily="18" charset="0"/>
              </a:defRPr>
            </a:lvl5pPr>
            <a:lvl6pPr marL="2514600" indent="-228600" defTabSz="925513" eaLnBrk="0" fontAlgn="base" hangingPunct="0">
              <a:spcBef>
                <a:spcPct val="30000"/>
              </a:spcBef>
              <a:spcAft>
                <a:spcPct val="0"/>
              </a:spcAft>
              <a:defRPr sz="1200">
                <a:solidFill>
                  <a:schemeClr val="tx1"/>
                </a:solidFill>
                <a:latin typeface="Times New Roman" pitchFamily="18" charset="0"/>
              </a:defRPr>
            </a:lvl6pPr>
            <a:lvl7pPr marL="2971800" indent="-228600" defTabSz="925513" eaLnBrk="0" fontAlgn="base" hangingPunct="0">
              <a:spcBef>
                <a:spcPct val="30000"/>
              </a:spcBef>
              <a:spcAft>
                <a:spcPct val="0"/>
              </a:spcAft>
              <a:defRPr sz="1200">
                <a:solidFill>
                  <a:schemeClr val="tx1"/>
                </a:solidFill>
                <a:latin typeface="Times New Roman" pitchFamily="18" charset="0"/>
              </a:defRPr>
            </a:lvl7pPr>
            <a:lvl8pPr marL="3429000" indent="-228600" defTabSz="925513" eaLnBrk="0" fontAlgn="base" hangingPunct="0">
              <a:spcBef>
                <a:spcPct val="30000"/>
              </a:spcBef>
              <a:spcAft>
                <a:spcPct val="0"/>
              </a:spcAft>
              <a:defRPr sz="1200">
                <a:solidFill>
                  <a:schemeClr val="tx1"/>
                </a:solidFill>
                <a:latin typeface="Times New Roman" pitchFamily="18" charset="0"/>
              </a:defRPr>
            </a:lvl8pPr>
            <a:lvl9pPr marL="3886200" indent="-228600" defTabSz="925513"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6859F13-02CA-48C9-847E-833B8E79FC8C}" type="slidenum">
              <a:rPr lang="en-US" altLang="en-US" smtClean="0"/>
              <a:pPr eaLnBrk="1" hangingPunct="1">
                <a:spcBef>
                  <a:spcPct val="0"/>
                </a:spcBef>
              </a:pPr>
              <a:t>1</a:t>
            </a:fld>
            <a:endParaRPr lang="en-US" altLang="en-US" smtClean="0"/>
          </a:p>
        </p:txBody>
      </p:sp>
    </p:spTree>
    <p:extLst>
      <p:ext uri="{BB962C8B-B14F-4D97-AF65-F5344CB8AC3E}">
        <p14:creationId xmlns:p14="http://schemas.microsoft.com/office/powerpoint/2010/main" val="2013916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244" name="Slide Number Placeholder 3"/>
          <p:cNvSpPr txBox="1">
            <a:spLocks noGrp="1"/>
          </p:cNvSpPr>
          <p:nvPr/>
        </p:nvSpPr>
        <p:spPr bwMode="auto">
          <a:xfrm>
            <a:off x="3884613" y="8721725"/>
            <a:ext cx="2973387"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81" tIns="46239" rIns="92481" bIns="46239" anchor="b"/>
          <a:lstStyle>
            <a:lvl1pPr defTabSz="925513" eaLnBrk="0" hangingPunct="0">
              <a:spcBef>
                <a:spcPct val="30000"/>
              </a:spcBef>
              <a:defRPr sz="1200">
                <a:solidFill>
                  <a:schemeClr val="tx1"/>
                </a:solidFill>
                <a:latin typeface="Times New Roman" pitchFamily="18" charset="0"/>
              </a:defRPr>
            </a:lvl1pPr>
            <a:lvl2pPr marL="742950" indent="-285750" defTabSz="925513" eaLnBrk="0" hangingPunct="0">
              <a:spcBef>
                <a:spcPct val="30000"/>
              </a:spcBef>
              <a:defRPr sz="1200">
                <a:solidFill>
                  <a:schemeClr val="tx1"/>
                </a:solidFill>
                <a:latin typeface="Times New Roman" pitchFamily="18" charset="0"/>
              </a:defRPr>
            </a:lvl2pPr>
            <a:lvl3pPr marL="1143000" indent="-228600" defTabSz="925513" eaLnBrk="0" hangingPunct="0">
              <a:spcBef>
                <a:spcPct val="30000"/>
              </a:spcBef>
              <a:defRPr sz="1200">
                <a:solidFill>
                  <a:schemeClr val="tx1"/>
                </a:solidFill>
                <a:latin typeface="Times New Roman" pitchFamily="18" charset="0"/>
              </a:defRPr>
            </a:lvl3pPr>
            <a:lvl4pPr marL="1600200" indent="-228600" defTabSz="925513" eaLnBrk="0" hangingPunct="0">
              <a:spcBef>
                <a:spcPct val="30000"/>
              </a:spcBef>
              <a:defRPr sz="1200">
                <a:solidFill>
                  <a:schemeClr val="tx1"/>
                </a:solidFill>
                <a:latin typeface="Times New Roman" pitchFamily="18" charset="0"/>
              </a:defRPr>
            </a:lvl4pPr>
            <a:lvl5pPr marL="2057400" indent="-228600" defTabSz="925513" eaLnBrk="0" hangingPunct="0">
              <a:spcBef>
                <a:spcPct val="30000"/>
              </a:spcBef>
              <a:defRPr sz="1200">
                <a:solidFill>
                  <a:schemeClr val="tx1"/>
                </a:solidFill>
                <a:latin typeface="Times New Roman" pitchFamily="18" charset="0"/>
              </a:defRPr>
            </a:lvl5pPr>
            <a:lvl6pPr marL="2514600" indent="-228600" defTabSz="925513" eaLnBrk="0" fontAlgn="base" hangingPunct="0">
              <a:spcBef>
                <a:spcPct val="30000"/>
              </a:spcBef>
              <a:spcAft>
                <a:spcPct val="0"/>
              </a:spcAft>
              <a:defRPr sz="1200">
                <a:solidFill>
                  <a:schemeClr val="tx1"/>
                </a:solidFill>
                <a:latin typeface="Times New Roman" pitchFamily="18" charset="0"/>
              </a:defRPr>
            </a:lvl6pPr>
            <a:lvl7pPr marL="2971800" indent="-228600" defTabSz="925513" eaLnBrk="0" fontAlgn="base" hangingPunct="0">
              <a:spcBef>
                <a:spcPct val="30000"/>
              </a:spcBef>
              <a:spcAft>
                <a:spcPct val="0"/>
              </a:spcAft>
              <a:defRPr sz="1200">
                <a:solidFill>
                  <a:schemeClr val="tx1"/>
                </a:solidFill>
                <a:latin typeface="Times New Roman" pitchFamily="18" charset="0"/>
              </a:defRPr>
            </a:lvl7pPr>
            <a:lvl8pPr marL="3429000" indent="-228600" defTabSz="925513" eaLnBrk="0" fontAlgn="base" hangingPunct="0">
              <a:spcBef>
                <a:spcPct val="30000"/>
              </a:spcBef>
              <a:spcAft>
                <a:spcPct val="0"/>
              </a:spcAft>
              <a:defRPr sz="1200">
                <a:solidFill>
                  <a:schemeClr val="tx1"/>
                </a:solidFill>
                <a:latin typeface="Times New Roman" pitchFamily="18" charset="0"/>
              </a:defRPr>
            </a:lvl8pPr>
            <a:lvl9pPr marL="3886200" indent="-228600" defTabSz="9255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67B3EDC-DB14-4188-8A6A-A2D6398A4642}" type="slidenum">
              <a:rPr lang="en-US" altLang="en-US" b="0"/>
              <a:pPr algn="r" eaLnBrk="1" hangingPunct="1">
                <a:spcBef>
                  <a:spcPct val="0"/>
                </a:spcBef>
              </a:pPr>
              <a:t>2</a:t>
            </a:fld>
            <a:endParaRPr lang="en-US" altLang="en-US" b="0"/>
          </a:p>
        </p:txBody>
      </p:sp>
    </p:spTree>
    <p:extLst>
      <p:ext uri="{BB962C8B-B14F-4D97-AF65-F5344CB8AC3E}">
        <p14:creationId xmlns:p14="http://schemas.microsoft.com/office/powerpoint/2010/main" val="3960415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244" name="Slide Number Placeholder 3"/>
          <p:cNvSpPr txBox="1">
            <a:spLocks noGrp="1"/>
          </p:cNvSpPr>
          <p:nvPr/>
        </p:nvSpPr>
        <p:spPr bwMode="auto">
          <a:xfrm>
            <a:off x="3884613" y="8721725"/>
            <a:ext cx="2973387"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81" tIns="46239" rIns="92481" bIns="46239" anchor="b"/>
          <a:lstStyle>
            <a:lvl1pPr defTabSz="925513" eaLnBrk="0" hangingPunct="0">
              <a:spcBef>
                <a:spcPct val="30000"/>
              </a:spcBef>
              <a:defRPr sz="1200">
                <a:solidFill>
                  <a:schemeClr val="tx1"/>
                </a:solidFill>
                <a:latin typeface="Times New Roman" pitchFamily="18" charset="0"/>
              </a:defRPr>
            </a:lvl1pPr>
            <a:lvl2pPr marL="742950" indent="-285750" defTabSz="925513" eaLnBrk="0" hangingPunct="0">
              <a:spcBef>
                <a:spcPct val="30000"/>
              </a:spcBef>
              <a:defRPr sz="1200">
                <a:solidFill>
                  <a:schemeClr val="tx1"/>
                </a:solidFill>
                <a:latin typeface="Times New Roman" pitchFamily="18" charset="0"/>
              </a:defRPr>
            </a:lvl2pPr>
            <a:lvl3pPr marL="1143000" indent="-228600" defTabSz="925513" eaLnBrk="0" hangingPunct="0">
              <a:spcBef>
                <a:spcPct val="30000"/>
              </a:spcBef>
              <a:defRPr sz="1200">
                <a:solidFill>
                  <a:schemeClr val="tx1"/>
                </a:solidFill>
                <a:latin typeface="Times New Roman" pitchFamily="18" charset="0"/>
              </a:defRPr>
            </a:lvl3pPr>
            <a:lvl4pPr marL="1600200" indent="-228600" defTabSz="925513" eaLnBrk="0" hangingPunct="0">
              <a:spcBef>
                <a:spcPct val="30000"/>
              </a:spcBef>
              <a:defRPr sz="1200">
                <a:solidFill>
                  <a:schemeClr val="tx1"/>
                </a:solidFill>
                <a:latin typeface="Times New Roman" pitchFamily="18" charset="0"/>
              </a:defRPr>
            </a:lvl4pPr>
            <a:lvl5pPr marL="2057400" indent="-228600" defTabSz="925513" eaLnBrk="0" hangingPunct="0">
              <a:spcBef>
                <a:spcPct val="30000"/>
              </a:spcBef>
              <a:defRPr sz="1200">
                <a:solidFill>
                  <a:schemeClr val="tx1"/>
                </a:solidFill>
                <a:latin typeface="Times New Roman" pitchFamily="18" charset="0"/>
              </a:defRPr>
            </a:lvl5pPr>
            <a:lvl6pPr marL="2514600" indent="-228600" defTabSz="925513" eaLnBrk="0" fontAlgn="base" hangingPunct="0">
              <a:spcBef>
                <a:spcPct val="30000"/>
              </a:spcBef>
              <a:spcAft>
                <a:spcPct val="0"/>
              </a:spcAft>
              <a:defRPr sz="1200">
                <a:solidFill>
                  <a:schemeClr val="tx1"/>
                </a:solidFill>
                <a:latin typeface="Times New Roman" pitchFamily="18" charset="0"/>
              </a:defRPr>
            </a:lvl6pPr>
            <a:lvl7pPr marL="2971800" indent="-228600" defTabSz="925513" eaLnBrk="0" fontAlgn="base" hangingPunct="0">
              <a:spcBef>
                <a:spcPct val="30000"/>
              </a:spcBef>
              <a:spcAft>
                <a:spcPct val="0"/>
              </a:spcAft>
              <a:defRPr sz="1200">
                <a:solidFill>
                  <a:schemeClr val="tx1"/>
                </a:solidFill>
                <a:latin typeface="Times New Roman" pitchFamily="18" charset="0"/>
              </a:defRPr>
            </a:lvl7pPr>
            <a:lvl8pPr marL="3429000" indent="-228600" defTabSz="925513" eaLnBrk="0" fontAlgn="base" hangingPunct="0">
              <a:spcBef>
                <a:spcPct val="30000"/>
              </a:spcBef>
              <a:spcAft>
                <a:spcPct val="0"/>
              </a:spcAft>
              <a:defRPr sz="1200">
                <a:solidFill>
                  <a:schemeClr val="tx1"/>
                </a:solidFill>
                <a:latin typeface="Times New Roman" pitchFamily="18" charset="0"/>
              </a:defRPr>
            </a:lvl8pPr>
            <a:lvl9pPr marL="3886200" indent="-228600" defTabSz="9255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67B3EDC-DB14-4188-8A6A-A2D6398A4642}" type="slidenum">
              <a:rPr lang="en-US" altLang="en-US" b="0"/>
              <a:pPr algn="r" eaLnBrk="1" hangingPunct="1">
                <a:spcBef>
                  <a:spcPct val="0"/>
                </a:spcBef>
              </a:pPr>
              <a:t>3</a:t>
            </a:fld>
            <a:endParaRPr lang="en-US" altLang="en-US" b="0"/>
          </a:p>
        </p:txBody>
      </p:sp>
    </p:spTree>
    <p:extLst>
      <p:ext uri="{BB962C8B-B14F-4D97-AF65-F5344CB8AC3E}">
        <p14:creationId xmlns:p14="http://schemas.microsoft.com/office/powerpoint/2010/main" val="2752745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244" name="Slide Number Placeholder 3"/>
          <p:cNvSpPr txBox="1">
            <a:spLocks noGrp="1"/>
          </p:cNvSpPr>
          <p:nvPr/>
        </p:nvSpPr>
        <p:spPr bwMode="auto">
          <a:xfrm>
            <a:off x="3884613" y="8721725"/>
            <a:ext cx="2973387"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81" tIns="46239" rIns="92481" bIns="46239" anchor="b"/>
          <a:lstStyle>
            <a:lvl1pPr defTabSz="925513" eaLnBrk="0" hangingPunct="0">
              <a:spcBef>
                <a:spcPct val="30000"/>
              </a:spcBef>
              <a:defRPr sz="1200">
                <a:solidFill>
                  <a:schemeClr val="tx1"/>
                </a:solidFill>
                <a:latin typeface="Times New Roman" pitchFamily="18" charset="0"/>
              </a:defRPr>
            </a:lvl1pPr>
            <a:lvl2pPr marL="742950" indent="-285750" defTabSz="925513" eaLnBrk="0" hangingPunct="0">
              <a:spcBef>
                <a:spcPct val="30000"/>
              </a:spcBef>
              <a:defRPr sz="1200">
                <a:solidFill>
                  <a:schemeClr val="tx1"/>
                </a:solidFill>
                <a:latin typeface="Times New Roman" pitchFamily="18" charset="0"/>
              </a:defRPr>
            </a:lvl2pPr>
            <a:lvl3pPr marL="1143000" indent="-228600" defTabSz="925513" eaLnBrk="0" hangingPunct="0">
              <a:spcBef>
                <a:spcPct val="30000"/>
              </a:spcBef>
              <a:defRPr sz="1200">
                <a:solidFill>
                  <a:schemeClr val="tx1"/>
                </a:solidFill>
                <a:latin typeface="Times New Roman" pitchFamily="18" charset="0"/>
              </a:defRPr>
            </a:lvl3pPr>
            <a:lvl4pPr marL="1600200" indent="-228600" defTabSz="925513" eaLnBrk="0" hangingPunct="0">
              <a:spcBef>
                <a:spcPct val="30000"/>
              </a:spcBef>
              <a:defRPr sz="1200">
                <a:solidFill>
                  <a:schemeClr val="tx1"/>
                </a:solidFill>
                <a:latin typeface="Times New Roman" pitchFamily="18" charset="0"/>
              </a:defRPr>
            </a:lvl4pPr>
            <a:lvl5pPr marL="2057400" indent="-228600" defTabSz="925513" eaLnBrk="0" hangingPunct="0">
              <a:spcBef>
                <a:spcPct val="30000"/>
              </a:spcBef>
              <a:defRPr sz="1200">
                <a:solidFill>
                  <a:schemeClr val="tx1"/>
                </a:solidFill>
                <a:latin typeface="Times New Roman" pitchFamily="18" charset="0"/>
              </a:defRPr>
            </a:lvl5pPr>
            <a:lvl6pPr marL="2514600" indent="-228600" defTabSz="925513" eaLnBrk="0" fontAlgn="base" hangingPunct="0">
              <a:spcBef>
                <a:spcPct val="30000"/>
              </a:spcBef>
              <a:spcAft>
                <a:spcPct val="0"/>
              </a:spcAft>
              <a:defRPr sz="1200">
                <a:solidFill>
                  <a:schemeClr val="tx1"/>
                </a:solidFill>
                <a:latin typeface="Times New Roman" pitchFamily="18" charset="0"/>
              </a:defRPr>
            </a:lvl6pPr>
            <a:lvl7pPr marL="2971800" indent="-228600" defTabSz="925513" eaLnBrk="0" fontAlgn="base" hangingPunct="0">
              <a:spcBef>
                <a:spcPct val="30000"/>
              </a:spcBef>
              <a:spcAft>
                <a:spcPct val="0"/>
              </a:spcAft>
              <a:defRPr sz="1200">
                <a:solidFill>
                  <a:schemeClr val="tx1"/>
                </a:solidFill>
                <a:latin typeface="Times New Roman" pitchFamily="18" charset="0"/>
              </a:defRPr>
            </a:lvl7pPr>
            <a:lvl8pPr marL="3429000" indent="-228600" defTabSz="925513" eaLnBrk="0" fontAlgn="base" hangingPunct="0">
              <a:spcBef>
                <a:spcPct val="30000"/>
              </a:spcBef>
              <a:spcAft>
                <a:spcPct val="0"/>
              </a:spcAft>
              <a:defRPr sz="1200">
                <a:solidFill>
                  <a:schemeClr val="tx1"/>
                </a:solidFill>
                <a:latin typeface="Times New Roman" pitchFamily="18" charset="0"/>
              </a:defRPr>
            </a:lvl8pPr>
            <a:lvl9pPr marL="3886200" indent="-228600" defTabSz="9255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67B3EDC-DB14-4188-8A6A-A2D6398A4642}" type="slidenum">
              <a:rPr lang="en-US" altLang="en-US" b="0"/>
              <a:pPr algn="r" eaLnBrk="1" hangingPunct="1">
                <a:spcBef>
                  <a:spcPct val="0"/>
                </a:spcBef>
              </a:pPr>
              <a:t>4</a:t>
            </a:fld>
            <a:endParaRPr lang="en-US" altLang="en-US" b="0"/>
          </a:p>
        </p:txBody>
      </p:sp>
    </p:spTree>
    <p:extLst>
      <p:ext uri="{BB962C8B-B14F-4D97-AF65-F5344CB8AC3E}">
        <p14:creationId xmlns:p14="http://schemas.microsoft.com/office/powerpoint/2010/main" val="2515459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513" eaLnBrk="0" hangingPunct="0">
              <a:spcBef>
                <a:spcPct val="30000"/>
              </a:spcBef>
              <a:defRPr sz="1200">
                <a:solidFill>
                  <a:schemeClr val="tx1"/>
                </a:solidFill>
                <a:latin typeface="Times New Roman" pitchFamily="18" charset="0"/>
              </a:defRPr>
            </a:lvl1pPr>
            <a:lvl2pPr marL="742950" indent="-285750" defTabSz="925513" eaLnBrk="0" hangingPunct="0">
              <a:spcBef>
                <a:spcPct val="30000"/>
              </a:spcBef>
              <a:defRPr sz="1200">
                <a:solidFill>
                  <a:schemeClr val="tx1"/>
                </a:solidFill>
                <a:latin typeface="Times New Roman" pitchFamily="18" charset="0"/>
              </a:defRPr>
            </a:lvl2pPr>
            <a:lvl3pPr marL="1143000" indent="-228600" defTabSz="925513" eaLnBrk="0" hangingPunct="0">
              <a:spcBef>
                <a:spcPct val="30000"/>
              </a:spcBef>
              <a:defRPr sz="1200">
                <a:solidFill>
                  <a:schemeClr val="tx1"/>
                </a:solidFill>
                <a:latin typeface="Times New Roman" pitchFamily="18" charset="0"/>
              </a:defRPr>
            </a:lvl3pPr>
            <a:lvl4pPr marL="1600200" indent="-228600" defTabSz="925513" eaLnBrk="0" hangingPunct="0">
              <a:spcBef>
                <a:spcPct val="30000"/>
              </a:spcBef>
              <a:defRPr sz="1200">
                <a:solidFill>
                  <a:schemeClr val="tx1"/>
                </a:solidFill>
                <a:latin typeface="Times New Roman" pitchFamily="18" charset="0"/>
              </a:defRPr>
            </a:lvl4pPr>
            <a:lvl5pPr marL="2057400" indent="-228600" defTabSz="925513" eaLnBrk="0" hangingPunct="0">
              <a:spcBef>
                <a:spcPct val="30000"/>
              </a:spcBef>
              <a:defRPr sz="1200">
                <a:solidFill>
                  <a:schemeClr val="tx1"/>
                </a:solidFill>
                <a:latin typeface="Times New Roman" pitchFamily="18" charset="0"/>
              </a:defRPr>
            </a:lvl5pPr>
            <a:lvl6pPr marL="2514600" indent="-228600" defTabSz="925513" eaLnBrk="0" fontAlgn="base" hangingPunct="0">
              <a:spcBef>
                <a:spcPct val="30000"/>
              </a:spcBef>
              <a:spcAft>
                <a:spcPct val="0"/>
              </a:spcAft>
              <a:defRPr sz="1200">
                <a:solidFill>
                  <a:schemeClr val="tx1"/>
                </a:solidFill>
                <a:latin typeface="Times New Roman" pitchFamily="18" charset="0"/>
              </a:defRPr>
            </a:lvl6pPr>
            <a:lvl7pPr marL="2971800" indent="-228600" defTabSz="925513" eaLnBrk="0" fontAlgn="base" hangingPunct="0">
              <a:spcBef>
                <a:spcPct val="30000"/>
              </a:spcBef>
              <a:spcAft>
                <a:spcPct val="0"/>
              </a:spcAft>
              <a:defRPr sz="1200">
                <a:solidFill>
                  <a:schemeClr val="tx1"/>
                </a:solidFill>
                <a:latin typeface="Times New Roman" pitchFamily="18" charset="0"/>
              </a:defRPr>
            </a:lvl7pPr>
            <a:lvl8pPr marL="3429000" indent="-228600" defTabSz="925513" eaLnBrk="0" fontAlgn="base" hangingPunct="0">
              <a:spcBef>
                <a:spcPct val="30000"/>
              </a:spcBef>
              <a:spcAft>
                <a:spcPct val="0"/>
              </a:spcAft>
              <a:defRPr sz="1200">
                <a:solidFill>
                  <a:schemeClr val="tx1"/>
                </a:solidFill>
                <a:latin typeface="Times New Roman" pitchFamily="18" charset="0"/>
              </a:defRPr>
            </a:lvl8pPr>
            <a:lvl9pPr marL="3886200" indent="-228600" defTabSz="925513"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2277B6C-9F8B-47FA-9995-1A29E8934C91}" type="slidenum">
              <a:rPr lang="en-US" altLang="en-US" smtClean="0"/>
              <a:pPr eaLnBrk="1" hangingPunct="1">
                <a:spcBef>
                  <a:spcPct val="0"/>
                </a:spcBef>
              </a:pPr>
              <a:t>6</a:t>
            </a:fld>
            <a:endParaRPr lang="en-US" altLang="en-US" smtClean="0"/>
          </a:p>
        </p:txBody>
      </p:sp>
    </p:spTree>
    <p:extLst>
      <p:ext uri="{BB962C8B-B14F-4D97-AF65-F5344CB8AC3E}">
        <p14:creationId xmlns:p14="http://schemas.microsoft.com/office/powerpoint/2010/main" val="594058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calendar/2015/11/11/54798-TDTWG" TargetMode="External"/><Relationship Id="rId2" Type="http://schemas.openxmlformats.org/officeDocument/2006/relationships/hyperlink" Target="http://www.ercot.com/calendar/2015/8/18/55608-TDTW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061B236-E5B8-4200-B951-5EEA4FFB143B}" type="slidenum">
              <a:rPr lang="en-US" smtClean="0"/>
              <a:pPr>
                <a:defRPr/>
              </a:pPr>
              <a:t>1</a:t>
            </a:fld>
            <a:endParaRPr lang="en-US" dirty="0"/>
          </a:p>
        </p:txBody>
      </p:sp>
      <p:sp>
        <p:nvSpPr>
          <p:cNvPr id="2051" name="Rectangle 2"/>
          <p:cNvSpPr>
            <a:spLocks noGrp="1" noChangeArrowheads="1"/>
          </p:cNvSpPr>
          <p:nvPr>
            <p:ph type="ctrTitle"/>
          </p:nvPr>
        </p:nvSpPr>
        <p:spPr>
          <a:xfrm>
            <a:off x="609600" y="2667000"/>
            <a:ext cx="7772400" cy="1470025"/>
          </a:xfrm>
        </p:spPr>
        <p:txBody>
          <a:bodyPr/>
          <a:lstStyle/>
          <a:p>
            <a:pPr eaLnBrk="1" hangingPunct="1"/>
            <a:r>
              <a:rPr lang="en-US" altLang="en-US" b="1" smtClean="0"/>
              <a:t>TDTMS </a:t>
            </a:r>
            <a:br>
              <a:rPr lang="en-US" altLang="en-US" b="1" smtClean="0"/>
            </a:br>
            <a:r>
              <a:rPr lang="en-US" altLang="en-US" b="1" smtClean="0"/>
              <a:t>Update to RMS</a:t>
            </a:r>
            <a:endParaRPr lang="en-US" altLang="en-US" b="1" dirty="0" smtClean="0"/>
          </a:p>
        </p:txBody>
      </p:sp>
      <p:sp>
        <p:nvSpPr>
          <p:cNvPr id="2052" name="Text Box 4"/>
          <p:cNvSpPr txBox="1">
            <a:spLocks noChangeArrowheads="1"/>
          </p:cNvSpPr>
          <p:nvPr/>
        </p:nvSpPr>
        <p:spPr bwMode="auto">
          <a:xfrm>
            <a:off x="2895600" y="4343400"/>
            <a:ext cx="3505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dirty="0"/>
              <a:t> </a:t>
            </a:r>
          </a:p>
          <a:p>
            <a:pPr algn="ctr" eaLnBrk="1" hangingPunct="1">
              <a:spcBef>
                <a:spcPct val="0"/>
              </a:spcBef>
              <a:buFontTx/>
              <a:buNone/>
            </a:pPr>
            <a:r>
              <a:rPr lang="en-US" altLang="en-US" sz="1800" dirty="0" smtClean="0"/>
              <a:t>November 3, </a:t>
            </a:r>
            <a:r>
              <a:rPr lang="en-US" altLang="en-US" sz="1800" dirty="0"/>
              <a:t>2015</a:t>
            </a:r>
          </a:p>
          <a:p>
            <a:pPr algn="ctr" eaLnBrk="1" hangingPunct="1">
              <a:spcBef>
                <a:spcPct val="0"/>
              </a:spcBef>
              <a:buFontTx/>
              <a:buNone/>
            </a:pPr>
            <a:endParaRPr lang="en-US" altLang="en-US" sz="1800" dirty="0"/>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4294967295"/>
          </p:nvPr>
        </p:nvSpPr>
        <p:spPr>
          <a:xfrm>
            <a:off x="381000" y="1570038"/>
            <a:ext cx="8382000" cy="5002212"/>
          </a:xfrm>
        </p:spPr>
        <p:txBody>
          <a:bodyPr/>
          <a:lstStyle/>
          <a:p>
            <a:pPr marL="457200" lvl="1" indent="0">
              <a:buNone/>
              <a:defRPr/>
            </a:pPr>
            <a:r>
              <a:rPr lang="en-US" altLang="en-US" b="1" dirty="0" smtClean="0">
                <a:solidFill>
                  <a:srgbClr val="00B050"/>
                </a:solidFill>
                <a:cs typeface="Times New Roman" pitchFamily="18" charset="0"/>
              </a:rPr>
              <a:t>Leadership Affirmation </a:t>
            </a:r>
            <a:r>
              <a:rPr lang="en-US" altLang="en-US" b="1" dirty="0" smtClean="0">
                <a:solidFill>
                  <a:srgbClr val="FF3300"/>
                </a:solidFill>
                <a:cs typeface="Times New Roman" pitchFamily="18" charset="0"/>
              </a:rPr>
              <a:t>(RMS Voting Item)</a:t>
            </a:r>
          </a:p>
          <a:p>
            <a:pPr marL="457200" lvl="1" indent="0">
              <a:buNone/>
              <a:defRPr/>
            </a:pPr>
            <a:endParaRPr lang="en-US" altLang="en-US" sz="1800" dirty="0" smtClean="0">
              <a:cs typeface="Times New Roman" pitchFamily="18" charset="0"/>
            </a:endParaRPr>
          </a:p>
          <a:p>
            <a:pPr marL="457200" lvl="1" indent="0">
              <a:buNone/>
              <a:defRPr/>
            </a:pPr>
            <a:r>
              <a:rPr lang="en-US" altLang="en-US" sz="2400" dirty="0" smtClean="0">
                <a:cs typeface="Times New Roman" pitchFamily="18" charset="0"/>
              </a:rPr>
              <a:t>Due to creation of a new Working Group, TDTMS conducted leadership elections for the remainder of 2015. Individuals below were voted into leadership positions through acclamation.</a:t>
            </a:r>
          </a:p>
          <a:p>
            <a:pPr marL="800100" lvl="2" indent="0">
              <a:buFontTx/>
              <a:buNone/>
              <a:defRPr/>
            </a:pPr>
            <a:r>
              <a:rPr lang="en-US" altLang="en-US" dirty="0" smtClean="0"/>
              <a:t>	</a:t>
            </a:r>
          </a:p>
          <a:p>
            <a:pPr marL="800100" lvl="2" indent="0">
              <a:buFontTx/>
              <a:buNone/>
              <a:defRPr/>
            </a:pPr>
            <a:r>
              <a:rPr lang="en-US" altLang="en-US" dirty="0" smtClean="0"/>
              <a:t>Isabelle Durham (CenterPoint) – Chair</a:t>
            </a:r>
          </a:p>
          <a:p>
            <a:pPr marL="800100" lvl="2" indent="0">
              <a:buFontTx/>
              <a:buNone/>
              <a:defRPr/>
            </a:pPr>
            <a:r>
              <a:rPr lang="en-US" altLang="en-US" dirty="0" smtClean="0"/>
              <a:t>Monica Jones (NRG) – Co-Vice Chair</a:t>
            </a:r>
          </a:p>
          <a:p>
            <a:pPr marL="800100" lvl="2" indent="0">
              <a:buFontTx/>
              <a:buNone/>
              <a:defRPr/>
            </a:pPr>
            <a:r>
              <a:rPr lang="en-US" altLang="en-US" dirty="0" smtClean="0"/>
              <a:t>Jim Lee (AEP) – Co-Vice Chair</a:t>
            </a:r>
          </a:p>
          <a:p>
            <a:pPr marL="800100" lvl="2" indent="0">
              <a:buFontTx/>
              <a:buNone/>
              <a:defRPr/>
            </a:pPr>
            <a:endParaRPr lang="en-US" altLang="en-US" dirty="0" smtClean="0"/>
          </a:p>
        </p:txBody>
      </p:sp>
      <p:sp>
        <p:nvSpPr>
          <p:cNvPr id="4" name="Slide Number Placeholder 3"/>
          <p:cNvSpPr txBox="1">
            <a:spLocks noGrp="1"/>
          </p:cNvSpPr>
          <p:nvPr/>
        </p:nvSpPr>
        <p:spPr bwMode="auto">
          <a:xfrm>
            <a:off x="5181600" y="6096000"/>
            <a:ext cx="2133600" cy="476250"/>
          </a:xfrm>
          <a:prstGeom prst="rect">
            <a:avLst/>
          </a:prstGeom>
          <a:noFill/>
          <a:ln>
            <a:miter lim="800000"/>
            <a:headEnd/>
            <a:tailEnd/>
          </a:ln>
        </p:spPr>
        <p:txBody>
          <a:bodyPr/>
          <a:lstStyle/>
          <a:p>
            <a:pPr algn="r">
              <a:defRPr/>
            </a:pPr>
            <a:endParaRPr lang="en-US" sz="1400" b="0" dirty="0">
              <a:latin typeface="+mn-lt"/>
            </a:endParaRPr>
          </a:p>
        </p:txBody>
      </p:sp>
      <p:sp>
        <p:nvSpPr>
          <p:cNvPr id="5" name="Slide Number Placeholder 4"/>
          <p:cNvSpPr>
            <a:spLocks noGrp="1"/>
          </p:cNvSpPr>
          <p:nvPr>
            <p:ph type="sldNum" sz="quarter" idx="12"/>
          </p:nvPr>
        </p:nvSpPr>
        <p:spPr>
          <a:xfrm>
            <a:off x="6553200" y="6172200"/>
            <a:ext cx="2133600" cy="476250"/>
          </a:xfrm>
        </p:spPr>
        <p:txBody>
          <a:bodyPr/>
          <a:lstStyle/>
          <a:p>
            <a:pPr>
              <a:defRPr/>
            </a:pPr>
            <a:fld id="{9BD55180-51C8-4AC3-842D-587BB0D0BECA}" type="slidenum">
              <a:rPr lang="en-US" smtClean="0"/>
              <a:pPr>
                <a:defRPr/>
              </a:pPr>
              <a:t>2</a:t>
            </a:fld>
            <a:endParaRPr lang="en-US" dirty="0"/>
          </a:p>
        </p:txBody>
      </p:sp>
      <p:sp>
        <p:nvSpPr>
          <p:cNvPr id="2" name="TextBox 1"/>
          <p:cNvSpPr txBox="1"/>
          <p:nvPr/>
        </p:nvSpPr>
        <p:spPr>
          <a:xfrm>
            <a:off x="2743200" y="457200"/>
            <a:ext cx="2863850" cy="523875"/>
          </a:xfrm>
          <a:prstGeom prst="rect">
            <a:avLst/>
          </a:prstGeom>
          <a:noFill/>
        </p:spPr>
        <p:txBody>
          <a:bodyPr wrap="none">
            <a:spAutoFit/>
          </a:bodyPr>
          <a:lstStyle/>
          <a:p>
            <a:pPr>
              <a:defRPr/>
            </a:pPr>
            <a:r>
              <a:rPr lang="en-US" altLang="en-US" sz="2800" kern="0" dirty="0">
                <a:solidFill>
                  <a:srgbClr val="000000"/>
                </a:solidFill>
                <a:latin typeface="Arial"/>
              </a:rPr>
              <a:t>Meeting Update</a:t>
            </a:r>
            <a:endParaRPr lang="en-US" dirty="0"/>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4294967295"/>
          </p:nvPr>
        </p:nvSpPr>
        <p:spPr>
          <a:xfrm>
            <a:off x="381000" y="1570038"/>
            <a:ext cx="8382000" cy="5002212"/>
          </a:xfrm>
        </p:spPr>
        <p:txBody>
          <a:bodyPr/>
          <a:lstStyle/>
          <a:p>
            <a:pPr marL="457200" lvl="1" indent="0">
              <a:buNone/>
              <a:defRPr/>
            </a:pPr>
            <a:r>
              <a:rPr lang="en-US" altLang="en-US" b="1" dirty="0" smtClean="0">
                <a:solidFill>
                  <a:srgbClr val="00B050"/>
                </a:solidFill>
                <a:cs typeface="Times New Roman" pitchFamily="18" charset="0"/>
              </a:rPr>
              <a:t>TDTMS Transition Activities</a:t>
            </a:r>
          </a:p>
          <a:p>
            <a:pPr marL="457200" lvl="1" indent="0">
              <a:buNone/>
              <a:defRPr/>
            </a:pPr>
            <a:endParaRPr lang="en-US" altLang="en-US" sz="1800" dirty="0" smtClean="0">
              <a:cs typeface="Times New Roman" pitchFamily="18" charset="0"/>
            </a:endParaRPr>
          </a:p>
          <a:p>
            <a:pPr marL="1257300" lvl="2" indent="-457200">
              <a:buFont typeface="+mj-lt"/>
              <a:buAutoNum type="arabicPeriod"/>
              <a:defRPr/>
            </a:pPr>
            <a:r>
              <a:rPr lang="en-US" altLang="en-US" dirty="0" smtClean="0"/>
              <a:t>Accepted edits made to the </a:t>
            </a:r>
            <a:r>
              <a:rPr lang="en-US" altLang="en-US" b="1" i="1" dirty="0" smtClean="0">
                <a:solidFill>
                  <a:srgbClr val="00B0F0"/>
                </a:solidFill>
              </a:rPr>
              <a:t>RMS Procedures </a:t>
            </a:r>
            <a:r>
              <a:rPr lang="en-US" altLang="en-US" dirty="0" smtClean="0"/>
              <a:t>capturing the “TDTMS” in place of all references to TDTWG and endorsed to RMS.</a:t>
            </a:r>
          </a:p>
          <a:p>
            <a:pPr marL="1257300" lvl="2" indent="-457200">
              <a:buFont typeface="+mj-lt"/>
              <a:buAutoNum type="arabicPeriod"/>
              <a:defRPr/>
            </a:pPr>
            <a:r>
              <a:rPr lang="en-US" altLang="en-US" dirty="0" smtClean="0"/>
              <a:t>Finalized draft version of </a:t>
            </a:r>
            <a:r>
              <a:rPr lang="en-US" altLang="en-US" b="1" i="1" dirty="0" smtClean="0">
                <a:solidFill>
                  <a:srgbClr val="00B0F0"/>
                </a:solidFill>
              </a:rPr>
              <a:t>TDTMS Procedures</a:t>
            </a:r>
            <a:r>
              <a:rPr lang="en-US" altLang="en-US" dirty="0" smtClean="0"/>
              <a:t>. Document was sent to listserv for comments and shall receive final review at Nov 2015 TDTMS meeting.</a:t>
            </a:r>
          </a:p>
          <a:p>
            <a:pPr marL="1257300" lvl="2" indent="-457200">
              <a:buFont typeface="+mj-lt"/>
              <a:buAutoNum type="arabicPeriod"/>
              <a:defRPr/>
            </a:pPr>
            <a:r>
              <a:rPr lang="en-US" altLang="en-US" dirty="0"/>
              <a:t>Accepted the newly developed </a:t>
            </a:r>
            <a:r>
              <a:rPr lang="en-US" altLang="en-US" b="1" i="1" dirty="0">
                <a:solidFill>
                  <a:srgbClr val="00B0F0"/>
                </a:solidFill>
              </a:rPr>
              <a:t>Scope Statement</a:t>
            </a:r>
            <a:r>
              <a:rPr lang="en-US" altLang="en-US" dirty="0">
                <a:solidFill>
                  <a:srgbClr val="00B0F0"/>
                </a:solidFill>
              </a:rPr>
              <a:t> </a:t>
            </a:r>
            <a:r>
              <a:rPr lang="en-US" altLang="en-US" dirty="0"/>
              <a:t>for TDTMS and endorsed to RMS</a:t>
            </a:r>
            <a:r>
              <a:rPr lang="en-US" altLang="en-US" dirty="0" smtClean="0"/>
              <a:t>.</a:t>
            </a:r>
          </a:p>
          <a:p>
            <a:pPr marL="800100" lvl="2" indent="0">
              <a:buFontTx/>
              <a:buNone/>
              <a:defRPr/>
            </a:pPr>
            <a:endParaRPr lang="en-US" altLang="en-US" dirty="0" smtClean="0"/>
          </a:p>
          <a:p>
            <a:pPr marL="800100" lvl="2" indent="0">
              <a:buFontTx/>
              <a:buNone/>
              <a:defRPr/>
            </a:pPr>
            <a:endParaRPr lang="en-US" altLang="en-US" dirty="0" smtClean="0"/>
          </a:p>
        </p:txBody>
      </p:sp>
      <p:sp>
        <p:nvSpPr>
          <p:cNvPr id="4" name="Slide Number Placeholder 3"/>
          <p:cNvSpPr txBox="1">
            <a:spLocks noGrp="1"/>
          </p:cNvSpPr>
          <p:nvPr/>
        </p:nvSpPr>
        <p:spPr bwMode="auto">
          <a:xfrm>
            <a:off x="5181600" y="6096000"/>
            <a:ext cx="2133600" cy="476250"/>
          </a:xfrm>
          <a:prstGeom prst="rect">
            <a:avLst/>
          </a:prstGeom>
          <a:noFill/>
          <a:ln>
            <a:miter lim="800000"/>
            <a:headEnd/>
            <a:tailEnd/>
          </a:ln>
        </p:spPr>
        <p:txBody>
          <a:bodyPr/>
          <a:lstStyle/>
          <a:p>
            <a:pPr algn="r">
              <a:defRPr/>
            </a:pPr>
            <a:endParaRPr lang="en-US" sz="1400" b="0" dirty="0">
              <a:latin typeface="+mn-lt"/>
            </a:endParaRPr>
          </a:p>
        </p:txBody>
      </p:sp>
      <p:sp>
        <p:nvSpPr>
          <p:cNvPr id="5" name="Slide Number Placeholder 4"/>
          <p:cNvSpPr>
            <a:spLocks noGrp="1"/>
          </p:cNvSpPr>
          <p:nvPr>
            <p:ph type="sldNum" sz="quarter" idx="12"/>
          </p:nvPr>
        </p:nvSpPr>
        <p:spPr>
          <a:xfrm>
            <a:off x="6553200" y="6172200"/>
            <a:ext cx="2133600" cy="476250"/>
          </a:xfrm>
        </p:spPr>
        <p:txBody>
          <a:bodyPr/>
          <a:lstStyle/>
          <a:p>
            <a:pPr>
              <a:defRPr/>
            </a:pPr>
            <a:fld id="{9BD55180-51C8-4AC3-842D-587BB0D0BECA}" type="slidenum">
              <a:rPr lang="en-US" smtClean="0"/>
              <a:pPr>
                <a:defRPr/>
              </a:pPr>
              <a:t>3</a:t>
            </a:fld>
            <a:endParaRPr lang="en-US" dirty="0"/>
          </a:p>
        </p:txBody>
      </p:sp>
      <p:sp>
        <p:nvSpPr>
          <p:cNvPr id="2" name="TextBox 1"/>
          <p:cNvSpPr txBox="1"/>
          <p:nvPr/>
        </p:nvSpPr>
        <p:spPr>
          <a:xfrm>
            <a:off x="2743200" y="457200"/>
            <a:ext cx="2863850" cy="523875"/>
          </a:xfrm>
          <a:prstGeom prst="rect">
            <a:avLst/>
          </a:prstGeom>
          <a:noFill/>
        </p:spPr>
        <p:txBody>
          <a:bodyPr wrap="none">
            <a:spAutoFit/>
          </a:bodyPr>
          <a:lstStyle/>
          <a:p>
            <a:pPr>
              <a:defRPr/>
            </a:pPr>
            <a:r>
              <a:rPr lang="en-US" altLang="en-US" sz="2800" kern="0" dirty="0">
                <a:solidFill>
                  <a:srgbClr val="000000"/>
                </a:solidFill>
                <a:latin typeface="Arial"/>
              </a:rPr>
              <a:t>Meeting Update</a:t>
            </a:r>
            <a:endParaRPr lang="en-US" dirty="0"/>
          </a:p>
        </p:txBody>
      </p:sp>
    </p:spTree>
    <p:extLst>
      <p:ext uri="{BB962C8B-B14F-4D97-AF65-F5344CB8AC3E}">
        <p14:creationId xmlns:p14="http://schemas.microsoft.com/office/powerpoint/2010/main" val="1728611298"/>
      </p:ext>
    </p:extLst>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4294967295"/>
          </p:nvPr>
        </p:nvSpPr>
        <p:spPr>
          <a:xfrm>
            <a:off x="381000" y="1295400"/>
            <a:ext cx="8382000" cy="5562600"/>
          </a:xfrm>
        </p:spPr>
        <p:txBody>
          <a:bodyPr/>
          <a:lstStyle/>
          <a:p>
            <a:pPr marL="457200" lvl="1" indent="0">
              <a:buNone/>
              <a:defRPr/>
            </a:pPr>
            <a:r>
              <a:rPr lang="en-US" altLang="en-US" b="1" dirty="0" smtClean="0">
                <a:solidFill>
                  <a:srgbClr val="00B050"/>
                </a:solidFill>
                <a:cs typeface="Times New Roman" pitchFamily="18" charset="0"/>
              </a:rPr>
              <a:t>TDTMS Scope Statement </a:t>
            </a:r>
            <a:r>
              <a:rPr lang="en-US" altLang="en-US" b="1" dirty="0" smtClean="0">
                <a:solidFill>
                  <a:srgbClr val="FF3300"/>
                </a:solidFill>
                <a:cs typeface="Times New Roman" pitchFamily="18" charset="0"/>
              </a:rPr>
              <a:t>(RMS Voting Item)</a:t>
            </a:r>
          </a:p>
          <a:p>
            <a:pPr marL="0" indent="0">
              <a:buNone/>
            </a:pPr>
            <a:r>
              <a:rPr lang="en-US" sz="1000" dirty="0" smtClean="0"/>
              <a:t/>
            </a:r>
            <a:br>
              <a:rPr lang="en-US" sz="1000" dirty="0" smtClean="0"/>
            </a:br>
            <a:r>
              <a:rPr lang="en-US" sz="1700" dirty="0" smtClean="0"/>
              <a:t>The Texas Data Transport and </a:t>
            </a:r>
            <a:r>
              <a:rPr lang="en-US" sz="1700" dirty="0" err="1" smtClean="0"/>
              <a:t>MarkeTrak</a:t>
            </a:r>
            <a:r>
              <a:rPr lang="en-US" sz="1700" dirty="0" smtClean="0"/>
              <a:t> Systems (TDTMS) Working Group, reporting to the Retail Market Subcommittee (RMS), works with Market Participants and ERCOT to create and maintain data transport implementation guides, maintains the documentation for the </a:t>
            </a:r>
            <a:r>
              <a:rPr lang="en-US" sz="1700" dirty="0" err="1" smtClean="0"/>
              <a:t>MarkeTrak</a:t>
            </a:r>
            <a:r>
              <a:rPr lang="en-US" sz="1700" dirty="0" smtClean="0"/>
              <a:t> Tool and evaluates possibilities for future system upgrades. The group is instrumental in assisting Market Participants and ERCOT in resolving data transport and </a:t>
            </a:r>
            <a:r>
              <a:rPr lang="en-US" sz="1700" dirty="0" err="1" smtClean="0"/>
              <a:t>MarkeTrak</a:t>
            </a:r>
            <a:r>
              <a:rPr lang="en-US" sz="1700" dirty="0" smtClean="0"/>
              <a:t> system issues. The TDTMS Working Group responsibilities include monitoring the ERCOT Retail Market Performance Measure reporting under PUCT Subst. R. §25.88 as well as evaluating the Retail Market IT Services (SLA) Service Level Agreement.</a:t>
            </a:r>
          </a:p>
          <a:p>
            <a:pPr marL="0" indent="0">
              <a:buNone/>
            </a:pPr>
            <a:endParaRPr lang="en-US" sz="1700" dirty="0" smtClean="0"/>
          </a:p>
          <a:p>
            <a:pPr marL="0" indent="0">
              <a:buNone/>
            </a:pPr>
            <a:r>
              <a:rPr lang="en-US" sz="1700" dirty="0" smtClean="0"/>
              <a:t>The </a:t>
            </a:r>
            <a:r>
              <a:rPr lang="en-US" sz="1700" dirty="0"/>
              <a:t>TDTMS Working Group assists in the testing and implementation of new data transport software, new </a:t>
            </a:r>
            <a:r>
              <a:rPr lang="en-US" sz="1700" dirty="0" err="1"/>
              <a:t>MarkeTrak</a:t>
            </a:r>
            <a:r>
              <a:rPr lang="en-US" sz="1700" dirty="0"/>
              <a:t> tools or upgraded versions of the existing software and / or tools .The TDTMS Working Group may analyze a data transport mechanism to ensure security and reliability for the ERCOT Retail Market. The TDTMS Working Group also works with the North American Energy Standards Board (NAESB) to ensure that Texas Electronic Delivery Mechanisms (EDM) specifications are included in the latest version of the NAESB standards.</a:t>
            </a:r>
            <a:endParaRPr lang="en-US" altLang="en-US" sz="1700" dirty="0" smtClean="0"/>
          </a:p>
          <a:p>
            <a:pPr marL="800100" lvl="2" indent="0">
              <a:buFontTx/>
              <a:buNone/>
              <a:defRPr/>
            </a:pPr>
            <a:endParaRPr lang="en-US" altLang="en-US" sz="1600" dirty="0" smtClean="0"/>
          </a:p>
          <a:p>
            <a:pPr marL="800100" lvl="2" indent="0">
              <a:buFontTx/>
              <a:buNone/>
              <a:defRPr/>
            </a:pPr>
            <a:endParaRPr lang="en-US" altLang="en-US" sz="1600" dirty="0" smtClean="0"/>
          </a:p>
        </p:txBody>
      </p:sp>
      <p:sp>
        <p:nvSpPr>
          <p:cNvPr id="4" name="Slide Number Placeholder 3"/>
          <p:cNvSpPr txBox="1">
            <a:spLocks noGrp="1"/>
          </p:cNvSpPr>
          <p:nvPr/>
        </p:nvSpPr>
        <p:spPr bwMode="auto">
          <a:xfrm>
            <a:off x="5181600" y="6096000"/>
            <a:ext cx="2133600" cy="476250"/>
          </a:xfrm>
          <a:prstGeom prst="rect">
            <a:avLst/>
          </a:prstGeom>
          <a:noFill/>
          <a:ln>
            <a:miter lim="800000"/>
            <a:headEnd/>
            <a:tailEnd/>
          </a:ln>
        </p:spPr>
        <p:txBody>
          <a:bodyPr/>
          <a:lstStyle/>
          <a:p>
            <a:pPr algn="r">
              <a:defRPr/>
            </a:pPr>
            <a:endParaRPr lang="en-US" sz="1400" b="0" dirty="0">
              <a:latin typeface="+mn-lt"/>
            </a:endParaRPr>
          </a:p>
        </p:txBody>
      </p:sp>
      <p:sp>
        <p:nvSpPr>
          <p:cNvPr id="5" name="Slide Number Placeholder 4"/>
          <p:cNvSpPr>
            <a:spLocks noGrp="1"/>
          </p:cNvSpPr>
          <p:nvPr>
            <p:ph type="sldNum" sz="quarter" idx="12"/>
          </p:nvPr>
        </p:nvSpPr>
        <p:spPr>
          <a:xfrm>
            <a:off x="6553200" y="6172200"/>
            <a:ext cx="2133600" cy="476250"/>
          </a:xfrm>
        </p:spPr>
        <p:txBody>
          <a:bodyPr/>
          <a:lstStyle/>
          <a:p>
            <a:pPr>
              <a:defRPr/>
            </a:pPr>
            <a:fld id="{9BD55180-51C8-4AC3-842D-587BB0D0BECA}" type="slidenum">
              <a:rPr lang="en-US" smtClean="0"/>
              <a:pPr>
                <a:defRPr/>
              </a:pPr>
              <a:t>4</a:t>
            </a:fld>
            <a:endParaRPr lang="en-US" dirty="0"/>
          </a:p>
        </p:txBody>
      </p:sp>
      <p:sp>
        <p:nvSpPr>
          <p:cNvPr id="2" name="TextBox 1"/>
          <p:cNvSpPr txBox="1"/>
          <p:nvPr/>
        </p:nvSpPr>
        <p:spPr>
          <a:xfrm>
            <a:off x="2743200" y="457200"/>
            <a:ext cx="2863850" cy="523875"/>
          </a:xfrm>
          <a:prstGeom prst="rect">
            <a:avLst/>
          </a:prstGeom>
          <a:noFill/>
        </p:spPr>
        <p:txBody>
          <a:bodyPr wrap="none">
            <a:spAutoFit/>
          </a:bodyPr>
          <a:lstStyle/>
          <a:p>
            <a:pPr>
              <a:defRPr/>
            </a:pPr>
            <a:r>
              <a:rPr lang="en-US" altLang="en-US" sz="2800" kern="0" dirty="0">
                <a:solidFill>
                  <a:srgbClr val="000000"/>
                </a:solidFill>
                <a:latin typeface="Arial"/>
              </a:rPr>
              <a:t>Meeting Update</a:t>
            </a:r>
            <a:endParaRPr lang="en-US" dirty="0"/>
          </a:p>
        </p:txBody>
      </p:sp>
    </p:spTree>
    <p:extLst>
      <p:ext uri="{BB962C8B-B14F-4D97-AF65-F5344CB8AC3E}">
        <p14:creationId xmlns:p14="http://schemas.microsoft.com/office/powerpoint/2010/main" val="924989759"/>
      </p:ext>
    </p:extLst>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4525963"/>
          </a:xfrm>
        </p:spPr>
        <p:txBody>
          <a:bodyPr/>
          <a:lstStyle/>
          <a:p>
            <a:pPr marL="0" indent="0" algn="ctr">
              <a:buFontTx/>
              <a:buNone/>
              <a:defRPr/>
            </a:pPr>
            <a:r>
              <a:rPr lang="en-US" sz="2400" dirty="0" smtClean="0"/>
              <a:t>TDTMS’s </a:t>
            </a:r>
            <a:r>
              <a:rPr lang="en-US" sz="2400" dirty="0" smtClean="0"/>
              <a:t>next monthly meeting:</a:t>
            </a:r>
          </a:p>
          <a:p>
            <a:pPr marL="0" indent="0" algn="ctr">
              <a:buFontTx/>
              <a:buNone/>
              <a:defRPr/>
            </a:pPr>
            <a:r>
              <a:rPr lang="en-US" sz="2400" dirty="0" smtClean="0"/>
              <a:t>November 11, 2015</a:t>
            </a:r>
          </a:p>
          <a:p>
            <a:pPr marL="0" indent="0" algn="ctr">
              <a:buFontTx/>
              <a:buNone/>
              <a:defRPr/>
            </a:pPr>
            <a:r>
              <a:rPr lang="en-US" sz="2400" dirty="0" smtClean="0"/>
              <a:t>1:00 p.m. to 5:00 p.m.</a:t>
            </a:r>
          </a:p>
          <a:p>
            <a:pPr marL="0" indent="0" algn="ctr">
              <a:buFontTx/>
              <a:buNone/>
              <a:defRPr/>
            </a:pPr>
            <a:r>
              <a:rPr lang="en-US" sz="2400" b="1" dirty="0" smtClean="0">
                <a:solidFill>
                  <a:srgbClr val="FF0000"/>
                </a:solidFill>
              </a:rPr>
              <a:t>WEBEX ONLY!!!</a:t>
            </a:r>
          </a:p>
          <a:p>
            <a:pPr marL="0" indent="0">
              <a:buFontTx/>
              <a:buNone/>
              <a:defRPr/>
            </a:pPr>
            <a:endParaRPr lang="en-US" sz="1100" dirty="0" smtClean="0">
              <a:hlinkClick r:id="rId2"/>
            </a:endParaRPr>
          </a:p>
          <a:p>
            <a:pPr marL="0" indent="0">
              <a:buFontTx/>
              <a:buNone/>
              <a:defRPr/>
            </a:pPr>
            <a:r>
              <a:rPr lang="en-US" sz="2400" dirty="0">
                <a:solidFill>
                  <a:srgbClr val="00B0F0"/>
                </a:solidFill>
                <a:hlinkClick r:id="rId3"/>
              </a:rPr>
              <a:t>http://</a:t>
            </a:r>
            <a:r>
              <a:rPr lang="en-US" sz="2400" dirty="0" smtClean="0">
                <a:solidFill>
                  <a:srgbClr val="00B0F0"/>
                </a:solidFill>
                <a:hlinkClick r:id="rId3"/>
              </a:rPr>
              <a:t>www.ercot.com/calendar/2015/11/11/54798-TDTWG</a:t>
            </a:r>
            <a:r>
              <a:rPr lang="en-US" sz="2400" dirty="0" smtClean="0">
                <a:solidFill>
                  <a:srgbClr val="00B0F0"/>
                </a:solidFill>
              </a:rPr>
              <a:t>  </a:t>
            </a:r>
          </a:p>
          <a:p>
            <a:pPr marL="0" indent="0">
              <a:buFontTx/>
              <a:buNone/>
              <a:defRPr/>
            </a:pPr>
            <a:r>
              <a:rPr lang="en-US" sz="2400" dirty="0" smtClean="0"/>
              <a:t> </a:t>
            </a:r>
            <a:endParaRPr lang="en-US" sz="2400" dirty="0"/>
          </a:p>
          <a:p>
            <a:pPr marL="0" indent="0">
              <a:buFontTx/>
              <a:buNone/>
              <a:defRPr/>
            </a:pPr>
            <a:r>
              <a:rPr lang="en-US" sz="2400" dirty="0" smtClean="0">
                <a:solidFill>
                  <a:srgbClr val="00B050"/>
                </a:solidFill>
              </a:rPr>
              <a:t>Agenda items:</a:t>
            </a:r>
          </a:p>
          <a:p>
            <a:pPr>
              <a:defRPr/>
            </a:pPr>
            <a:r>
              <a:rPr lang="en-US" sz="2000" dirty="0" smtClean="0">
                <a:solidFill>
                  <a:srgbClr val="00B050"/>
                </a:solidFill>
              </a:rPr>
              <a:t>ERCOT to introduce 2016 Draft SLA</a:t>
            </a:r>
          </a:p>
          <a:p>
            <a:pPr>
              <a:defRPr/>
            </a:pPr>
            <a:r>
              <a:rPr lang="en-US" sz="2000" dirty="0" smtClean="0">
                <a:solidFill>
                  <a:srgbClr val="00B050"/>
                </a:solidFill>
              </a:rPr>
              <a:t>Final review of draft TDTMS Procedures</a:t>
            </a:r>
          </a:p>
          <a:p>
            <a:pPr>
              <a:defRPr/>
            </a:pPr>
            <a:r>
              <a:rPr lang="en-US" sz="2000" dirty="0" smtClean="0">
                <a:solidFill>
                  <a:srgbClr val="00B050"/>
                </a:solidFill>
              </a:rPr>
              <a:t>Finalize remainder of year meetings</a:t>
            </a:r>
          </a:p>
          <a:p>
            <a:pPr marL="0" indent="0">
              <a:buFontTx/>
              <a:buNone/>
              <a:defRPr/>
            </a:pPr>
            <a:endParaRPr lang="en-US" sz="2400" dirty="0"/>
          </a:p>
          <a:p>
            <a:pPr marL="0" indent="0">
              <a:buFontTx/>
              <a:buNone/>
              <a:defRPr/>
            </a:pPr>
            <a:endParaRPr lang="en-US" sz="2800" b="1" dirty="0" smtClean="0"/>
          </a:p>
          <a:p>
            <a:pPr marL="0" indent="0">
              <a:buFontTx/>
              <a:buNone/>
              <a:defRPr/>
            </a:pPr>
            <a:endParaRPr lang="en-US" sz="2800" b="1" dirty="0" smtClean="0"/>
          </a:p>
          <a:p>
            <a:pPr marL="914400" lvl="2" indent="0">
              <a:buFontTx/>
              <a:buNone/>
              <a:defRPr/>
            </a:pPr>
            <a:r>
              <a:rPr lang="en-US" dirty="0" smtClean="0"/>
              <a:t>.</a:t>
            </a:r>
            <a:endParaRPr lang="en-US" dirty="0"/>
          </a:p>
          <a:p>
            <a:pPr marL="914400" lvl="2" indent="0">
              <a:buFontTx/>
              <a:buNone/>
              <a:defRPr/>
            </a:pPr>
            <a:r>
              <a:rPr lang="en-US" dirty="0"/>
              <a:t>		</a:t>
            </a:r>
            <a:endParaRPr lang="en-US" dirty="0" smtClean="0"/>
          </a:p>
          <a:p>
            <a:pPr>
              <a:defRPr/>
            </a:pPr>
            <a:endParaRPr lang="en-US" dirty="0"/>
          </a:p>
        </p:txBody>
      </p:sp>
      <p:sp>
        <p:nvSpPr>
          <p:cNvPr id="4" name="Slide Number Placeholder 3"/>
          <p:cNvSpPr>
            <a:spLocks noGrp="1"/>
          </p:cNvSpPr>
          <p:nvPr>
            <p:ph type="sldNum" sz="quarter" idx="12"/>
          </p:nvPr>
        </p:nvSpPr>
        <p:spPr/>
        <p:txBody>
          <a:bodyPr/>
          <a:lstStyle/>
          <a:p>
            <a:pPr>
              <a:defRPr/>
            </a:pPr>
            <a:fld id="{8495E20B-1868-4671-94AA-DED5C63A2222}" type="slidenum">
              <a:rPr lang="en-US" smtClean="0"/>
              <a:pPr>
                <a:defRPr/>
              </a:pPr>
              <a:t>5</a:t>
            </a:fld>
            <a:endParaRPr lang="en-US" dirty="0"/>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A72CA27-D628-485C-803D-B136ACEEC278}" type="slidenum">
              <a:rPr lang="en-US"/>
              <a:pPr>
                <a:defRPr/>
              </a:pPr>
              <a:t>6</a:t>
            </a:fld>
            <a:endParaRPr lang="en-US" dirty="0"/>
          </a:p>
        </p:txBody>
      </p:sp>
      <p:pic>
        <p:nvPicPr>
          <p:cNvPr id="4"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0" y="2057400"/>
            <a:ext cx="4000500"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comb dir="vert"/>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19433</TotalTime>
  <Words>176</Words>
  <Application>Microsoft Office PowerPoint</Application>
  <PresentationFormat>On-screen Show (4:3)</PresentationFormat>
  <Paragraphs>49</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Impact</vt:lpstr>
      <vt:lpstr>Times New Roman</vt:lpstr>
      <vt:lpstr>Default Design</vt:lpstr>
      <vt:lpstr>TDTMS  Update to RMS</vt:lpstr>
      <vt:lpstr>PowerPoint Presentation</vt:lpstr>
      <vt:lpstr>PowerPoint Presentation</vt:lpstr>
      <vt:lpstr>PowerPoint Presentation</vt:lpstr>
      <vt:lpstr>PowerPoint Presentation</vt:lpstr>
      <vt:lpstr>PowerPoint Presentation</vt:lpstr>
    </vt:vector>
  </TitlesOfParts>
  <Company>ERCOT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Clifton, Suzy</cp:lastModifiedBy>
  <cp:revision>933</cp:revision>
  <cp:lastPrinted>2002-09-24T18:27:58Z</cp:lastPrinted>
  <dcterms:created xsi:type="dcterms:W3CDTF">2002-07-29T21:45:07Z</dcterms:created>
  <dcterms:modified xsi:type="dcterms:W3CDTF">2015-10-30T19:24:07Z</dcterms:modified>
</cp:coreProperties>
</file>