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Sheet2!$F$41:$F$65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Sheet2!$K$41:$K$65</c:f>
              <c:numCache>
                <c:formatCode>General</c:formatCode>
                <c:ptCount val="25"/>
                <c:pt idx="0">
                  <c:v>18.899999999999999</c:v>
                </c:pt>
                <c:pt idx="1">
                  <c:v>14.8</c:v>
                </c:pt>
                <c:pt idx="2">
                  <c:v>14.1</c:v>
                </c:pt>
                <c:pt idx="3">
                  <c:v>14.1</c:v>
                </c:pt>
                <c:pt idx="4">
                  <c:v>15.6</c:v>
                </c:pt>
                <c:pt idx="5">
                  <c:v>14.5</c:v>
                </c:pt>
                <c:pt idx="6">
                  <c:v>12.2</c:v>
                </c:pt>
                <c:pt idx="7">
                  <c:v>13.9</c:v>
                </c:pt>
                <c:pt idx="8">
                  <c:v>13.1</c:v>
                </c:pt>
                <c:pt idx="9">
                  <c:v>13.7</c:v>
                </c:pt>
                <c:pt idx="10">
                  <c:v>14.9</c:v>
                </c:pt>
                <c:pt idx="11">
                  <c:v>15.7</c:v>
                </c:pt>
                <c:pt idx="12">
                  <c:v>14.7</c:v>
                </c:pt>
                <c:pt idx="13">
                  <c:v>14.3</c:v>
                </c:pt>
                <c:pt idx="14">
                  <c:v>13.7</c:v>
                </c:pt>
                <c:pt idx="15">
                  <c:v>13.7</c:v>
                </c:pt>
                <c:pt idx="16">
                  <c:v>13.4</c:v>
                </c:pt>
                <c:pt idx="17" formatCode="0.00">
                  <c:v>12.67</c:v>
                </c:pt>
                <c:pt idx="18" formatCode="0.00">
                  <c:v>9.4600000000000009</c:v>
                </c:pt>
                <c:pt idx="19" formatCode="0.00">
                  <c:v>11.17</c:v>
                </c:pt>
                <c:pt idx="20" formatCode="0.00">
                  <c:v>12.03</c:v>
                </c:pt>
                <c:pt idx="21" formatCode="0.00">
                  <c:v>12</c:v>
                </c:pt>
                <c:pt idx="22" formatCode="0.00">
                  <c:v>12</c:v>
                </c:pt>
                <c:pt idx="23" formatCode="0.00">
                  <c:v>11</c:v>
                </c:pt>
                <c:pt idx="24" formatCode="0.00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Sheet2!$F$41:$F$65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Sheet2!$L$41:$L$65</c:f>
              <c:numCache>
                <c:formatCode>General</c:formatCode>
                <c:ptCount val="25"/>
                <c:pt idx="0">
                  <c:v>24.5</c:v>
                </c:pt>
                <c:pt idx="1">
                  <c:v>21.9</c:v>
                </c:pt>
                <c:pt idx="2">
                  <c:v>17.399999999999999</c:v>
                </c:pt>
                <c:pt idx="3">
                  <c:v>19.2</c:v>
                </c:pt>
                <c:pt idx="4">
                  <c:v>22.2</c:v>
                </c:pt>
                <c:pt idx="5">
                  <c:v>20</c:v>
                </c:pt>
                <c:pt idx="6">
                  <c:v>16.8</c:v>
                </c:pt>
                <c:pt idx="7">
                  <c:v>19.899999999999999</c:v>
                </c:pt>
                <c:pt idx="8">
                  <c:v>19.3</c:v>
                </c:pt>
                <c:pt idx="9">
                  <c:v>19.5</c:v>
                </c:pt>
                <c:pt idx="10">
                  <c:v>21.8</c:v>
                </c:pt>
                <c:pt idx="11">
                  <c:v>20.2</c:v>
                </c:pt>
                <c:pt idx="12">
                  <c:v>21.5</c:v>
                </c:pt>
                <c:pt idx="13">
                  <c:v>22.1</c:v>
                </c:pt>
                <c:pt idx="14">
                  <c:v>18.2</c:v>
                </c:pt>
                <c:pt idx="15">
                  <c:v>17.5</c:v>
                </c:pt>
                <c:pt idx="16">
                  <c:v>18.2</c:v>
                </c:pt>
                <c:pt idx="17" formatCode="0.00">
                  <c:v>17.579999999999998</c:v>
                </c:pt>
                <c:pt idx="18" formatCode="0.00">
                  <c:v>14.86</c:v>
                </c:pt>
                <c:pt idx="19" formatCode="0.00">
                  <c:v>16.7</c:v>
                </c:pt>
                <c:pt idx="20" formatCode="0.00">
                  <c:v>14.06</c:v>
                </c:pt>
                <c:pt idx="21" formatCode="0.00">
                  <c:v>24</c:v>
                </c:pt>
                <c:pt idx="22" formatCode="0.00">
                  <c:v>16</c:v>
                </c:pt>
                <c:pt idx="23" formatCode="0.00">
                  <c:v>14</c:v>
                </c:pt>
                <c:pt idx="24" formatCode="0.00">
                  <c:v>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Sheet2!$F$41:$F$65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Sheet2!$M$41:$M$65</c:f>
              <c:numCache>
                <c:formatCode>General</c:formatCode>
                <c:ptCount val="25"/>
                <c:pt idx="0">
                  <c:v>18.600000000000001</c:v>
                </c:pt>
                <c:pt idx="1">
                  <c:v>15.6</c:v>
                </c:pt>
                <c:pt idx="2">
                  <c:v>12.9</c:v>
                </c:pt>
                <c:pt idx="3">
                  <c:v>12.5</c:v>
                </c:pt>
                <c:pt idx="4">
                  <c:v>14.5</c:v>
                </c:pt>
                <c:pt idx="5">
                  <c:v>13.3</c:v>
                </c:pt>
                <c:pt idx="6">
                  <c:v>10.6</c:v>
                </c:pt>
                <c:pt idx="7">
                  <c:v>13.7</c:v>
                </c:pt>
                <c:pt idx="8">
                  <c:v>12.3</c:v>
                </c:pt>
                <c:pt idx="9">
                  <c:v>13.3</c:v>
                </c:pt>
                <c:pt idx="10">
                  <c:v>15.7</c:v>
                </c:pt>
                <c:pt idx="11">
                  <c:v>15.4</c:v>
                </c:pt>
                <c:pt idx="12">
                  <c:v>15.4</c:v>
                </c:pt>
                <c:pt idx="13">
                  <c:v>12.8</c:v>
                </c:pt>
                <c:pt idx="14">
                  <c:v>11.8</c:v>
                </c:pt>
                <c:pt idx="15">
                  <c:v>12.2</c:v>
                </c:pt>
                <c:pt idx="16">
                  <c:v>12</c:v>
                </c:pt>
                <c:pt idx="17" formatCode="0.00">
                  <c:v>12.77</c:v>
                </c:pt>
                <c:pt idx="18" formatCode="0.00">
                  <c:v>8.18</c:v>
                </c:pt>
                <c:pt idx="19" formatCode="0.00">
                  <c:v>9.42</c:v>
                </c:pt>
                <c:pt idx="20" formatCode="0.00">
                  <c:v>11.43</c:v>
                </c:pt>
                <c:pt idx="21" formatCode="0.00">
                  <c:v>10</c:v>
                </c:pt>
                <c:pt idx="22" formatCode="0.00">
                  <c:v>11</c:v>
                </c:pt>
                <c:pt idx="23" formatCode="0.00">
                  <c:v>9</c:v>
                </c:pt>
                <c:pt idx="24" formatCode="0.00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647040"/>
        <c:axId val="116648960"/>
      </c:lineChart>
      <c:catAx>
        <c:axId val="11664704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16648960"/>
        <c:crosses val="autoZero"/>
        <c:auto val="1"/>
        <c:lblAlgn val="ctr"/>
        <c:lblOffset val="100"/>
        <c:noMultiLvlLbl val="0"/>
      </c:catAx>
      <c:valAx>
        <c:axId val="11664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64704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Sheet2!$F$41:$F$65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Sheet2!$I$41:$I$65</c:f>
              <c:numCache>
                <c:formatCode>General</c:formatCode>
                <c:ptCount val="25"/>
                <c:pt idx="0">
                  <c:v>1706</c:v>
                </c:pt>
                <c:pt idx="1">
                  <c:v>1081</c:v>
                </c:pt>
                <c:pt idx="2">
                  <c:v>1085</c:v>
                </c:pt>
                <c:pt idx="3">
                  <c:v>1081</c:v>
                </c:pt>
                <c:pt idx="4">
                  <c:v>908</c:v>
                </c:pt>
                <c:pt idx="5">
                  <c:v>1042</c:v>
                </c:pt>
                <c:pt idx="6">
                  <c:v>1000</c:v>
                </c:pt>
                <c:pt idx="7">
                  <c:v>1162</c:v>
                </c:pt>
                <c:pt idx="8">
                  <c:v>1386</c:v>
                </c:pt>
                <c:pt idx="9">
                  <c:v>1148</c:v>
                </c:pt>
                <c:pt idx="10">
                  <c:v>1277</c:v>
                </c:pt>
                <c:pt idx="11">
                  <c:v>1186</c:v>
                </c:pt>
                <c:pt idx="12">
                  <c:v>1060</c:v>
                </c:pt>
                <c:pt idx="13">
                  <c:v>1027</c:v>
                </c:pt>
                <c:pt idx="14">
                  <c:v>1033</c:v>
                </c:pt>
                <c:pt idx="15">
                  <c:v>846</c:v>
                </c:pt>
                <c:pt idx="16">
                  <c:v>1019</c:v>
                </c:pt>
                <c:pt idx="17">
                  <c:v>1042</c:v>
                </c:pt>
                <c:pt idx="18">
                  <c:v>967</c:v>
                </c:pt>
                <c:pt idx="19">
                  <c:v>1192</c:v>
                </c:pt>
                <c:pt idx="20">
                  <c:v>1193</c:v>
                </c:pt>
                <c:pt idx="21">
                  <c:v>1093</c:v>
                </c:pt>
                <c:pt idx="22">
                  <c:v>1118</c:v>
                </c:pt>
                <c:pt idx="23">
                  <c:v>884</c:v>
                </c:pt>
                <c:pt idx="24">
                  <c:v>812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Sheet2!$F$41:$F$65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Sheet2!$H$41:$H$65</c:f>
              <c:numCache>
                <c:formatCode>General</c:formatCode>
                <c:ptCount val="25"/>
                <c:pt idx="0">
                  <c:v>2084</c:v>
                </c:pt>
                <c:pt idx="1">
                  <c:v>1602</c:v>
                </c:pt>
                <c:pt idx="2">
                  <c:v>1547</c:v>
                </c:pt>
                <c:pt idx="3">
                  <c:v>1343</c:v>
                </c:pt>
                <c:pt idx="4">
                  <c:v>1083</c:v>
                </c:pt>
                <c:pt idx="5">
                  <c:v>1244</c:v>
                </c:pt>
                <c:pt idx="6">
                  <c:v>1111</c:v>
                </c:pt>
                <c:pt idx="7">
                  <c:v>1216</c:v>
                </c:pt>
                <c:pt idx="8">
                  <c:v>1253</c:v>
                </c:pt>
                <c:pt idx="9">
                  <c:v>1191</c:v>
                </c:pt>
                <c:pt idx="10">
                  <c:v>1070</c:v>
                </c:pt>
                <c:pt idx="11">
                  <c:v>1587</c:v>
                </c:pt>
                <c:pt idx="12">
                  <c:v>1443</c:v>
                </c:pt>
                <c:pt idx="13">
                  <c:v>1827</c:v>
                </c:pt>
                <c:pt idx="14">
                  <c:v>1816</c:v>
                </c:pt>
                <c:pt idx="15">
                  <c:v>1286</c:v>
                </c:pt>
                <c:pt idx="16">
                  <c:v>1501</c:v>
                </c:pt>
                <c:pt idx="17">
                  <c:v>1335</c:v>
                </c:pt>
                <c:pt idx="18">
                  <c:v>1240</c:v>
                </c:pt>
                <c:pt idx="19">
                  <c:v>1373</c:v>
                </c:pt>
                <c:pt idx="20">
                  <c:v>1798</c:v>
                </c:pt>
                <c:pt idx="21">
                  <c:v>2993</c:v>
                </c:pt>
                <c:pt idx="22">
                  <c:v>1549</c:v>
                </c:pt>
                <c:pt idx="23">
                  <c:v>1562</c:v>
                </c:pt>
                <c:pt idx="24">
                  <c:v>1345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Sheet2!$F$41:$F$65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Sheet2!$G$41:$G$65</c:f>
              <c:numCache>
                <c:formatCode>General</c:formatCode>
                <c:ptCount val="25"/>
                <c:pt idx="0">
                  <c:v>2559</c:v>
                </c:pt>
                <c:pt idx="1">
                  <c:v>2087</c:v>
                </c:pt>
                <c:pt idx="2">
                  <c:v>2210</c:v>
                </c:pt>
                <c:pt idx="3">
                  <c:v>2013</c:v>
                </c:pt>
                <c:pt idx="4">
                  <c:v>1407</c:v>
                </c:pt>
                <c:pt idx="5">
                  <c:v>1517</c:v>
                </c:pt>
                <c:pt idx="6">
                  <c:v>1447</c:v>
                </c:pt>
                <c:pt idx="7">
                  <c:v>1999</c:v>
                </c:pt>
                <c:pt idx="8">
                  <c:v>1861</c:v>
                </c:pt>
                <c:pt idx="9">
                  <c:v>1853</c:v>
                </c:pt>
                <c:pt idx="10">
                  <c:v>1748</c:v>
                </c:pt>
                <c:pt idx="11">
                  <c:v>2102</c:v>
                </c:pt>
                <c:pt idx="12">
                  <c:v>2090</c:v>
                </c:pt>
                <c:pt idx="13">
                  <c:v>2125</c:v>
                </c:pt>
                <c:pt idx="14">
                  <c:v>1997</c:v>
                </c:pt>
                <c:pt idx="15">
                  <c:v>1640</c:v>
                </c:pt>
                <c:pt idx="16">
                  <c:v>1673</c:v>
                </c:pt>
                <c:pt idx="17">
                  <c:v>1764</c:v>
                </c:pt>
                <c:pt idx="18">
                  <c:v>1751</c:v>
                </c:pt>
                <c:pt idx="19">
                  <c:v>2031</c:v>
                </c:pt>
                <c:pt idx="20">
                  <c:v>1766</c:v>
                </c:pt>
                <c:pt idx="21">
                  <c:v>1943</c:v>
                </c:pt>
                <c:pt idx="22">
                  <c:v>1995</c:v>
                </c:pt>
                <c:pt idx="23">
                  <c:v>2174</c:v>
                </c:pt>
                <c:pt idx="24">
                  <c:v>1848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20688000"/>
        <c:axId val="120697984"/>
      </c:barChart>
      <c:catAx>
        <c:axId val="1206880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20697984"/>
        <c:crosses val="autoZero"/>
        <c:auto val="1"/>
        <c:lblAlgn val="ctr"/>
        <c:lblOffset val="100"/>
        <c:noMultiLvlLbl val="0"/>
      </c:catAx>
      <c:valAx>
        <c:axId val="12069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688000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Sheet1!$A$37:$A$61</c:f>
              <c:strCache>
                <c:ptCount val="25"/>
                <c:pt idx="0">
                  <c:v>Aug - 2013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</c:v>
                </c:pt>
                <c:pt idx="11">
                  <c:v>Jul</c:v>
                </c:pt>
                <c:pt idx="12">
                  <c:v>Aug</c:v>
                </c:pt>
                <c:pt idx="13">
                  <c:v>Sept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</c:v>
                </c:pt>
                <c:pt idx="23">
                  <c:v>Jul</c:v>
                </c:pt>
                <c:pt idx="24">
                  <c:v>Aug</c:v>
                </c:pt>
              </c:strCache>
            </c:strRef>
          </c:cat>
          <c:val>
            <c:numRef>
              <c:f>Sheet1!$J$37:$J$61</c:f>
              <c:numCache>
                <c:formatCode>0.00%</c:formatCode>
                <c:ptCount val="25"/>
                <c:pt idx="0">
                  <c:v>1.8183588659672758E-2</c:v>
                </c:pt>
                <c:pt idx="1">
                  <c:v>1.5955044904921979E-2</c:v>
                </c:pt>
                <c:pt idx="2">
                  <c:v>1.2094387175253714E-2</c:v>
                </c:pt>
                <c:pt idx="3">
                  <c:v>1.8910786436401452E-2</c:v>
                </c:pt>
                <c:pt idx="4">
                  <c:v>1.4002439506824026E-2</c:v>
                </c:pt>
                <c:pt idx="5">
                  <c:v>1.2934846196753873E-2</c:v>
                </c:pt>
                <c:pt idx="6">
                  <c:v>1.2739446453507107E-2</c:v>
                </c:pt>
                <c:pt idx="7">
                  <c:v>1.418290339618484E-2</c:v>
                </c:pt>
                <c:pt idx="8">
                  <c:v>1.2833968377101919E-2</c:v>
                </c:pt>
                <c:pt idx="9">
                  <c:v>1.254046033540945E-2</c:v>
                </c:pt>
                <c:pt idx="10">
                  <c:v>1.2217717032303108E-2</c:v>
                </c:pt>
                <c:pt idx="11">
                  <c:v>1.3868145935566461E-2</c:v>
                </c:pt>
                <c:pt idx="12">
                  <c:v>1.3786210187928286E-2</c:v>
                </c:pt>
                <c:pt idx="13">
                  <c:v>1.2245992198375728E-2</c:v>
                </c:pt>
                <c:pt idx="14">
                  <c:v>1.4390582869089051E-2</c:v>
                </c:pt>
                <c:pt idx="15">
                  <c:v>1.5351805424413115E-2</c:v>
                </c:pt>
                <c:pt idx="16">
                  <c:v>1.5819955101963816E-2</c:v>
                </c:pt>
                <c:pt idx="17">
                  <c:v>1.5468346108446517E-2</c:v>
                </c:pt>
                <c:pt idx="18">
                  <c:v>1.4754562805678158E-2</c:v>
                </c:pt>
                <c:pt idx="19">
                  <c:v>1.5706323196216267E-2</c:v>
                </c:pt>
                <c:pt idx="20">
                  <c:v>1.6625484487657577E-2</c:v>
                </c:pt>
                <c:pt idx="21">
                  <c:v>2.0696165596786928E-2</c:v>
                </c:pt>
                <c:pt idx="22">
                  <c:v>1.332952108649035E-2</c:v>
                </c:pt>
                <c:pt idx="23">
                  <c:v>1.3034499102820191E-2</c:v>
                </c:pt>
                <c:pt idx="24">
                  <c:v>1.2143797112171693E-2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334400"/>
        <c:axId val="121336192"/>
      </c:lineChart>
      <c:catAx>
        <c:axId val="121334400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21336192"/>
        <c:crosses val="autoZero"/>
        <c:auto val="1"/>
        <c:lblAlgn val="ctr"/>
        <c:lblOffset val="100"/>
        <c:noMultiLvlLbl val="0"/>
      </c:catAx>
      <c:valAx>
        <c:axId val="121336192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133440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56579019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Month of Enrollment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3746947788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07915335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120</cp:revision>
  <dcterms:created xsi:type="dcterms:W3CDTF">2012-05-23T18:41:46Z</dcterms:created>
  <dcterms:modified xsi:type="dcterms:W3CDTF">2015-10-30T17:40:19Z</dcterms:modified>
</cp:coreProperties>
</file>