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IAS_Chart!$B$2:$B$35</c:f>
              <c:numCache>
                <c:formatCode>0.00%</c:formatCode>
                <c:ptCount val="34"/>
                <c:pt idx="0">
                  <c:v>1.63934426229508E-2</c:v>
                </c:pt>
                <c:pt idx="1">
                  <c:v>4.1666666666666602E-2</c:v>
                </c:pt>
                <c:pt idx="2">
                  <c:v>1.51515151515151E-2</c:v>
                </c:pt>
                <c:pt idx="3">
                  <c:v>8.3333333333333301E-2</c:v>
                </c:pt>
                <c:pt idx="4">
                  <c:v>1.42857142857142E-2</c:v>
                </c:pt>
                <c:pt idx="5">
                  <c:v>1.38888888888888E-2</c:v>
                </c:pt>
                <c:pt idx="6">
                  <c:v>2.1739130434782601E-2</c:v>
                </c:pt>
                <c:pt idx="7">
                  <c:v>0</c:v>
                </c:pt>
                <c:pt idx="8">
                  <c:v>2.325581395348832E-2</c:v>
                </c:pt>
                <c:pt idx="9">
                  <c:v>1.5228426395939E-2</c:v>
                </c:pt>
                <c:pt idx="10">
                  <c:v>1.078167115902964E-2</c:v>
                </c:pt>
                <c:pt idx="11">
                  <c:v>1.32450331125827E-2</c:v>
                </c:pt>
                <c:pt idx="12">
                  <c:v>0</c:v>
                </c:pt>
                <c:pt idx="13">
                  <c:v>2.1621621621621599E-2</c:v>
                </c:pt>
                <c:pt idx="14">
                  <c:v>0</c:v>
                </c:pt>
                <c:pt idx="15">
                  <c:v>8.9686098654708502E-3</c:v>
                </c:pt>
                <c:pt idx="16">
                  <c:v>0</c:v>
                </c:pt>
                <c:pt idx="17">
                  <c:v>3.0927835051546362E-2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IAS_Chart!$C$2:$C$35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1.51515151515151E-2</c:v>
                </c:pt>
                <c:pt idx="3">
                  <c:v>8.3333333333333301E-2</c:v>
                </c:pt>
                <c:pt idx="4">
                  <c:v>1.42857142857142E-2</c:v>
                </c:pt>
                <c:pt idx="5">
                  <c:v>1.38888888888888E-2</c:v>
                </c:pt>
                <c:pt idx="6">
                  <c:v>2.1739130434782601E-2</c:v>
                </c:pt>
                <c:pt idx="7">
                  <c:v>7.69230769230769E-2</c:v>
                </c:pt>
                <c:pt idx="8">
                  <c:v>1.5503875968992199E-2</c:v>
                </c:pt>
                <c:pt idx="9">
                  <c:v>0</c:v>
                </c:pt>
                <c:pt idx="10">
                  <c:v>8.0862533692722307E-3</c:v>
                </c:pt>
                <c:pt idx="11">
                  <c:v>9.9337748344370796E-3</c:v>
                </c:pt>
                <c:pt idx="12">
                  <c:v>0</c:v>
                </c:pt>
                <c:pt idx="13">
                  <c:v>1.8918918918918899E-2</c:v>
                </c:pt>
                <c:pt idx="14">
                  <c:v>0</c:v>
                </c:pt>
                <c:pt idx="15">
                  <c:v>1.12107623318385E-2</c:v>
                </c:pt>
                <c:pt idx="16">
                  <c:v>0</c:v>
                </c:pt>
                <c:pt idx="17">
                  <c:v>2.8350515463917501E-2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IAS_Chart!$D$2:$D$35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1.2213740458015199E-2</c:v>
                </c:pt>
                <c:pt idx="13">
                  <c:v>0</c:v>
                </c:pt>
                <c:pt idx="14">
                  <c:v>1.046511627906976E-2</c:v>
                </c:pt>
                <c:pt idx="15">
                  <c:v>0</c:v>
                </c:pt>
                <c:pt idx="16">
                  <c:v>7.5757575757575699E-3</c:v>
                </c:pt>
                <c:pt idx="17">
                  <c:v>0</c:v>
                </c:pt>
                <c:pt idx="18">
                  <c:v>1.52941176470588E-2</c:v>
                </c:pt>
                <c:pt idx="19">
                  <c:v>1.013714967203338E-2</c:v>
                </c:pt>
                <c:pt idx="20">
                  <c:v>8.4411930219471E-3</c:v>
                </c:pt>
                <c:pt idx="21">
                  <c:v>7.3024054982817801E-3</c:v>
                </c:pt>
                <c:pt idx="22">
                  <c:v>6.76183320811419E-3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3.2686414708886599E-2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IAS_Chart!$E$2:$E$35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1.5267175572518999E-3</c:v>
                </c:pt>
                <c:pt idx="13">
                  <c:v>0</c:v>
                </c:pt>
                <c:pt idx="14">
                  <c:v>3.4883720930232501E-3</c:v>
                </c:pt>
                <c:pt idx="15">
                  <c:v>0</c:v>
                </c:pt>
                <c:pt idx="16">
                  <c:v>1.06060606060606E-2</c:v>
                </c:pt>
                <c:pt idx="17">
                  <c:v>0</c:v>
                </c:pt>
                <c:pt idx="18">
                  <c:v>1.1764705882352899E-3</c:v>
                </c:pt>
                <c:pt idx="19">
                  <c:v>4.7704233750745298E-3</c:v>
                </c:pt>
                <c:pt idx="20">
                  <c:v>2.8137310073157E-3</c:v>
                </c:pt>
                <c:pt idx="21">
                  <c:v>4.2955326460480999E-3</c:v>
                </c:pt>
                <c:pt idx="22">
                  <c:v>2.1788129226145699E-2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3.06435137895812E-3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IAS_Chart!$F$2:$F$35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9.0497737556561007E-3</c:v>
                </c:pt>
                <c:pt idx="24">
                  <c:v>1.294964028776977E-2</c:v>
                </c:pt>
                <c:pt idx="25">
                  <c:v>2.183908045977008E-2</c:v>
                </c:pt>
                <c:pt idx="26">
                  <c:v>1.1317859198158439E-2</c:v>
                </c:pt>
                <c:pt idx="27">
                  <c:v>0</c:v>
                </c:pt>
                <c:pt idx="28">
                  <c:v>7.5744534343260396E-3</c:v>
                </c:pt>
                <c:pt idx="29">
                  <c:v>7.4522589659990601E-3</c:v>
                </c:pt>
                <c:pt idx="30">
                  <c:v>1.67391482727496E-2</c:v>
                </c:pt>
                <c:pt idx="31">
                  <c:v>1.434464076833096E-2</c:v>
                </c:pt>
                <c:pt idx="32">
                  <c:v>1.1562068801446439E-2</c:v>
                </c:pt>
                <c:pt idx="33">
                  <c:v>1.4821015313407841E-2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IAS_Chart!$A$2:$A$35</c:f>
              <c:strCache>
                <c:ptCount val="34"/>
                <c:pt idx="0">
                  <c:v>REP 72</c:v>
                </c:pt>
                <c:pt idx="1">
                  <c:v>REP 80</c:v>
                </c:pt>
                <c:pt idx="2">
                  <c:v>REP 81</c:v>
                </c:pt>
                <c:pt idx="3">
                  <c:v>REP 88</c:v>
                </c:pt>
                <c:pt idx="4">
                  <c:v>REP 93</c:v>
                </c:pt>
                <c:pt idx="5">
                  <c:v>REP 95</c:v>
                </c:pt>
                <c:pt idx="6">
                  <c:v>REP 96</c:v>
                </c:pt>
                <c:pt idx="7">
                  <c:v>REP 74</c:v>
                </c:pt>
                <c:pt idx="8">
                  <c:v>REP 70</c:v>
                </c:pt>
                <c:pt idx="9">
                  <c:v>REP 100</c:v>
                </c:pt>
                <c:pt idx="10">
                  <c:v>REP 73</c:v>
                </c:pt>
                <c:pt idx="11">
                  <c:v>REP 37</c:v>
                </c:pt>
                <c:pt idx="12">
                  <c:v>REP 68</c:v>
                </c:pt>
                <c:pt idx="13">
                  <c:v>REP 83</c:v>
                </c:pt>
                <c:pt idx="14">
                  <c:v>REP 21</c:v>
                </c:pt>
                <c:pt idx="15">
                  <c:v>REP 36</c:v>
                </c:pt>
                <c:pt idx="16">
                  <c:v>REP 38</c:v>
                </c:pt>
                <c:pt idx="17">
                  <c:v>REP 44</c:v>
                </c:pt>
                <c:pt idx="18">
                  <c:v>REP 30</c:v>
                </c:pt>
                <c:pt idx="19">
                  <c:v>REP 12</c:v>
                </c:pt>
                <c:pt idx="20">
                  <c:v>REP 27</c:v>
                </c:pt>
                <c:pt idx="21">
                  <c:v>REP 23</c:v>
                </c:pt>
                <c:pt idx="22">
                  <c:v>REP 35</c:v>
                </c:pt>
                <c:pt idx="23">
                  <c:v>REP 22</c:v>
                </c:pt>
                <c:pt idx="24">
                  <c:v>REP 111</c:v>
                </c:pt>
                <c:pt idx="25">
                  <c:v>REP 11</c:v>
                </c:pt>
                <c:pt idx="26">
                  <c:v>REP 16</c:v>
                </c:pt>
                <c:pt idx="27">
                  <c:v>REP 52</c:v>
                </c:pt>
                <c:pt idx="28">
                  <c:v>REP 10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6</c:v>
                </c:pt>
                <c:pt idx="33">
                  <c:v>REP 4</c:v>
                </c:pt>
              </c:strCache>
            </c:strRef>
          </c:cat>
          <c:val>
            <c:numRef>
              <c:f>IAS_Chart!$G$2:$G$35</c:f>
              <c:numCache>
                <c:formatCode>0.00%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3.6199095022624401E-3</c:v>
                </c:pt>
                <c:pt idx="24">
                  <c:v>3.3573141486810498E-3</c:v>
                </c:pt>
                <c:pt idx="25">
                  <c:v>1.7624521072796901E-2</c:v>
                </c:pt>
                <c:pt idx="26">
                  <c:v>3.0692499520429601E-3</c:v>
                </c:pt>
                <c:pt idx="27">
                  <c:v>0</c:v>
                </c:pt>
                <c:pt idx="28">
                  <c:v>4.6479600619727997E-3</c:v>
                </c:pt>
                <c:pt idx="29">
                  <c:v>8.2285359416239701E-3</c:v>
                </c:pt>
                <c:pt idx="30">
                  <c:v>1.23081972593747E-2</c:v>
                </c:pt>
                <c:pt idx="31">
                  <c:v>7.5724927661146302E-3</c:v>
                </c:pt>
                <c:pt idx="32">
                  <c:v>2.9975733929675898E-3</c:v>
                </c:pt>
                <c:pt idx="33">
                  <c:v>9.50317593185287E-3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10368"/>
        <c:axId val="71612672"/>
      </c:barChart>
      <c:catAx>
        <c:axId val="7161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1612672"/>
        <c:crosses val="autoZero"/>
        <c:auto val="1"/>
        <c:lblAlgn val="ctr"/>
        <c:lblOffset val="100"/>
        <c:tickLblSkip val="1"/>
        <c:noMultiLvlLbl val="0"/>
      </c:catAx>
      <c:valAx>
        <c:axId val="716126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1610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REC_Chart!$A$2:$A$9</c:f>
              <c:strCache>
                <c:ptCount val="8"/>
                <c:pt idx="0">
                  <c:v>REP 77</c:v>
                </c:pt>
                <c:pt idx="1">
                  <c:v>REP 23</c:v>
                </c:pt>
                <c:pt idx="2">
                  <c:v>REP 11</c:v>
                </c:pt>
                <c:pt idx="3">
                  <c:v>REP 10</c:v>
                </c:pt>
                <c:pt idx="4">
                  <c:v>REP 4</c:v>
                </c:pt>
                <c:pt idx="5">
                  <c:v>REP 5</c:v>
                </c:pt>
                <c:pt idx="6">
                  <c:v>REP 2</c:v>
                </c:pt>
                <c:pt idx="7">
                  <c:v>REP 1</c:v>
                </c:pt>
              </c:strCache>
            </c:strRef>
          </c:cat>
          <c:val>
            <c:numRef>
              <c:f>REC_Chart!$B$2:$B$9</c:f>
              <c:numCache>
                <c:formatCode>0.00%</c:formatCode>
                <c:ptCount val="8"/>
                <c:pt idx="0">
                  <c:v>1.0869565217391301E-2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REC_Chart!$A$2:$A$9</c:f>
              <c:strCache>
                <c:ptCount val="8"/>
                <c:pt idx="0">
                  <c:v>REP 77</c:v>
                </c:pt>
                <c:pt idx="1">
                  <c:v>REP 23</c:v>
                </c:pt>
                <c:pt idx="2">
                  <c:v>REP 11</c:v>
                </c:pt>
                <c:pt idx="3">
                  <c:v>REP 10</c:v>
                </c:pt>
                <c:pt idx="4">
                  <c:v>REP 4</c:v>
                </c:pt>
                <c:pt idx="5">
                  <c:v>REP 5</c:v>
                </c:pt>
                <c:pt idx="6">
                  <c:v>REP 2</c:v>
                </c:pt>
                <c:pt idx="7">
                  <c:v>REP 1</c:v>
                </c:pt>
              </c:strCache>
            </c:strRef>
          </c:cat>
          <c:val>
            <c:numRef>
              <c:f>REC_Chart!$C$2:$C$9</c:f>
              <c:numCache>
                <c:formatCode>0.00%</c:formatCode>
                <c:ptCount val="8"/>
                <c:pt idx="0">
                  <c:v>0</c:v>
                </c:pt>
                <c:pt idx="1">
                  <c:v>1.2285012285012199E-2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REC_Chart!$A$2:$A$9</c:f>
              <c:strCache>
                <c:ptCount val="8"/>
                <c:pt idx="0">
                  <c:v>REP 77</c:v>
                </c:pt>
                <c:pt idx="1">
                  <c:v>REP 23</c:v>
                </c:pt>
                <c:pt idx="2">
                  <c:v>REP 11</c:v>
                </c:pt>
                <c:pt idx="3">
                  <c:v>REP 10</c:v>
                </c:pt>
                <c:pt idx="4">
                  <c:v>REP 4</c:v>
                </c:pt>
                <c:pt idx="5">
                  <c:v>REP 5</c:v>
                </c:pt>
                <c:pt idx="6">
                  <c:v>REP 2</c:v>
                </c:pt>
                <c:pt idx="7">
                  <c:v>REP 1</c:v>
                </c:pt>
              </c:strCache>
            </c:strRef>
          </c:cat>
          <c:val>
            <c:numRef>
              <c:f>REC_Chart!$D$2:$D$9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3.1212484993997501E-2</c:v>
                </c:pt>
                <c:pt idx="3">
                  <c:v>2.7131782945736399E-2</c:v>
                </c:pt>
                <c:pt idx="4">
                  <c:v>2.38643500104668E-2</c:v>
                </c:pt>
                <c:pt idx="5">
                  <c:v>2.7486910994764299E-2</c:v>
                </c:pt>
                <c:pt idx="6">
                  <c:v>2.88636363636363E-2</c:v>
                </c:pt>
                <c:pt idx="7">
                  <c:v>1.20937263794406E-2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158336"/>
        <c:axId val="64184704"/>
      </c:barChart>
      <c:catAx>
        <c:axId val="641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4184704"/>
        <c:crosses val="autoZero"/>
        <c:auto val="1"/>
        <c:lblAlgn val="ctr"/>
        <c:lblOffset val="100"/>
        <c:tickLblSkip val="1"/>
        <c:noMultiLvlLbl val="0"/>
      </c:catAx>
      <c:valAx>
        <c:axId val="641847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415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0.90277</cdr:x>
      <cdr:y>0.29274</cdr:y>
    </cdr:from>
    <cdr:to>
      <cdr:x>0.99877</cdr:x>
      <cdr:y>0.40836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86589" y="1133475"/>
          <a:ext cx="742950" cy="44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976864"/>
              </p:ext>
            </p:extLst>
          </p:nvPr>
        </p:nvGraphicFramePr>
        <p:xfrm>
          <a:off x="28575" y="951131"/>
          <a:ext cx="9039225" cy="316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August </a:t>
            </a:r>
            <a:r>
              <a:rPr lang="en-US" dirty="0" smtClean="0"/>
              <a:t>2015 – IAG/IAL % Greater Than 1% of Enrollments</a:t>
            </a:r>
          </a:p>
          <a:p>
            <a:pPr algn="ctr"/>
            <a:r>
              <a:rPr lang="en-US" dirty="0" smtClean="0"/>
              <a:t>1,635</a:t>
            </a:r>
            <a:r>
              <a:rPr lang="en-US" dirty="0" smtClean="0"/>
              <a:t> </a:t>
            </a:r>
            <a:r>
              <a:rPr lang="en-US" dirty="0" smtClean="0"/>
              <a:t>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6652" y="480059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</a:t>
            </a:r>
            <a:r>
              <a:rPr lang="en-US" dirty="0" smtClean="0"/>
              <a:t>1,558 </a:t>
            </a:r>
            <a:r>
              <a:rPr lang="en-US" dirty="0" smtClean="0"/>
              <a:t>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0" y="154559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43755"/>
              </p:ext>
            </p:extLst>
          </p:nvPr>
        </p:nvGraphicFramePr>
        <p:xfrm>
          <a:off x="2057400" y="5465980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2015 – Rescission % Greater Than 1% of Switches</a:t>
            </a:r>
          </a:p>
          <a:p>
            <a:pPr algn="ctr"/>
            <a:r>
              <a:rPr lang="en-US" dirty="0" smtClean="0"/>
              <a:t>609 </a:t>
            </a:r>
            <a:r>
              <a:rPr lang="en-US" dirty="0" smtClean="0"/>
              <a:t>Total Rescission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</a:t>
            </a:r>
            <a:r>
              <a:rPr lang="en-US" dirty="0" smtClean="0"/>
              <a:t>203 </a:t>
            </a:r>
            <a:r>
              <a:rPr lang="en-US" dirty="0" smtClean="0"/>
              <a:t>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160075"/>
              </p:ext>
            </p:extLst>
          </p:nvPr>
        </p:nvGraphicFramePr>
        <p:xfrm>
          <a:off x="457200" y="928688"/>
          <a:ext cx="8338127" cy="31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545067"/>
              </p:ext>
            </p:extLst>
          </p:nvPr>
        </p:nvGraphicFramePr>
        <p:xfrm>
          <a:off x="2057400" y="5485031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</TotalTime>
  <Words>200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Yockey, Paul</cp:lastModifiedBy>
  <cp:revision>42</cp:revision>
  <cp:lastPrinted>2015-09-30T15:37:38Z</cp:lastPrinted>
  <dcterms:created xsi:type="dcterms:W3CDTF">2015-08-28T15:49:38Z</dcterms:created>
  <dcterms:modified xsi:type="dcterms:W3CDTF">2015-10-30T16:20:03Z</dcterms:modified>
</cp:coreProperties>
</file>