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DF4E60-B669-434A-9923-09E0D1247B7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DBF17-7282-471E-9005-8C26DB13E65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RDWG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 5,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7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>
              <a:lnSpc>
                <a:spcPts val="2600"/>
              </a:lnSpc>
            </a:pPr>
            <a:r>
              <a:rPr lang="en-US" dirty="0" smtClean="0"/>
              <a:t>RRGRR 007     </a:t>
            </a:r>
            <a:r>
              <a:rPr lang="en-US" sz="2400" dirty="0" smtClean="0"/>
              <a:t>Adding Solar Registration Inputs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RDWG met on October 20, and has completed it’s review of RRGRR 007 with the revised Impact Analysis, and is recommending approval with a priority of 2016, and a rank of 1500.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5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4800" dirty="0" smtClean="0"/>
              <a:t>Resource Limit Use in ERCOT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RDWG requested ERCOT to provide a list of uses for  the various “Resource Limits” found in ERCOT applications/documents.</a:t>
            </a:r>
          </a:p>
          <a:p>
            <a:r>
              <a:rPr lang="en-US" dirty="0" smtClean="0"/>
              <a:t>The purpose of the request was to determine if the various uses of these limits were accurately supported by the RARF Glossary.</a:t>
            </a:r>
          </a:p>
          <a:p>
            <a:r>
              <a:rPr lang="en-US" dirty="0" smtClean="0"/>
              <a:t>The deliverables from this effort will potentially be RRGRR/ NPRR submissions, and/or feedback to internal ERCOT groups.</a:t>
            </a:r>
          </a:p>
        </p:txBody>
      </p:sp>
    </p:spTree>
    <p:extLst>
      <p:ext uri="{BB962C8B-B14F-4D97-AF65-F5344CB8AC3E}">
        <p14:creationId xmlns:p14="http://schemas.microsoft.com/office/powerpoint/2010/main" val="4270469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4400" dirty="0" smtClean="0"/>
              <a:t>Resource Limit Use in ERCOT </a:t>
            </a:r>
            <a:r>
              <a:rPr lang="en-US" sz="2400" dirty="0" smtClean="0"/>
              <a:t>cont..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 Limits:</a:t>
            </a:r>
          </a:p>
          <a:p>
            <a:pPr lvl="1"/>
            <a:r>
              <a:rPr lang="en-US" dirty="0" smtClean="0"/>
              <a:t>RARF</a:t>
            </a:r>
          </a:p>
          <a:p>
            <a:pPr marL="667512" lvl="2" indent="0">
              <a:buNone/>
            </a:pPr>
            <a:r>
              <a:rPr lang="en-US" dirty="0" smtClean="0"/>
              <a:t>	- </a:t>
            </a:r>
            <a:r>
              <a:rPr lang="en-US" dirty="0" smtClean="0"/>
              <a:t>Nameplate MVA		- Real Power Rating</a:t>
            </a:r>
          </a:p>
          <a:p>
            <a:pPr marL="667512" lvl="2" indent="0">
              <a:buNone/>
            </a:pPr>
            <a:r>
              <a:rPr lang="en-US" dirty="0" smtClean="0"/>
              <a:t>	- </a:t>
            </a:r>
            <a:r>
              <a:rPr lang="en-US" dirty="0" smtClean="0"/>
              <a:t>Turbine Rating			- Hi/Low Reasonability Limits</a:t>
            </a:r>
          </a:p>
          <a:p>
            <a:pPr marL="667512" lvl="2" indent="0">
              <a:buNone/>
            </a:pPr>
            <a:r>
              <a:rPr lang="en-US" dirty="0" smtClean="0"/>
              <a:t>	- </a:t>
            </a:r>
            <a:r>
              <a:rPr lang="en-US" dirty="0" smtClean="0"/>
              <a:t>Seasonal HSL/HEL</a:t>
            </a:r>
          </a:p>
          <a:p>
            <a:pPr lvl="1"/>
            <a:r>
              <a:rPr lang="en-US" dirty="0" smtClean="0"/>
              <a:t>NDCRC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100" dirty="0" smtClean="0"/>
              <a:t>- Seasonal HSL/LSL</a:t>
            </a:r>
          </a:p>
          <a:p>
            <a:pPr lvl="1"/>
            <a:r>
              <a:rPr lang="en-US" dirty="0" smtClean="0"/>
              <a:t>COP		</a:t>
            </a:r>
            <a:r>
              <a:rPr lang="en-US" sz="2100" dirty="0" smtClean="0"/>
              <a:t>- HSL</a:t>
            </a:r>
          </a:p>
          <a:p>
            <a:pPr lvl="1"/>
            <a:r>
              <a:rPr lang="en-US" dirty="0" smtClean="0"/>
              <a:t>Telemetry	</a:t>
            </a:r>
            <a:r>
              <a:rPr lang="en-US" sz="2100" dirty="0" smtClean="0"/>
              <a:t>- HSL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889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2600"/>
              </a:lnSpc>
            </a:pPr>
            <a:r>
              <a:rPr lang="en-US" sz="4400" dirty="0" smtClean="0"/>
              <a:t>Resource Limit Use in ERCOT </a:t>
            </a:r>
            <a:r>
              <a:rPr lang="en-US" sz="2400" dirty="0" smtClean="0"/>
              <a:t>cont..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			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ERCOT Groups/Processes/Applications Impacted</a:t>
            </a:r>
          </a:p>
          <a:p>
            <a:pPr lvl="1"/>
            <a:r>
              <a:rPr lang="en-US" sz="1900" dirty="0" smtClean="0"/>
              <a:t>Network Model Management System (NMMS)</a:t>
            </a:r>
          </a:p>
          <a:p>
            <a:pPr lvl="1"/>
            <a:r>
              <a:rPr lang="en-US" sz="1900" dirty="0" smtClean="0"/>
              <a:t>Resource Integration</a:t>
            </a:r>
          </a:p>
          <a:p>
            <a:pPr lvl="1"/>
            <a:r>
              <a:rPr lang="en-US" sz="1900" dirty="0" smtClean="0"/>
              <a:t>Lodestar</a:t>
            </a:r>
          </a:p>
          <a:p>
            <a:pPr lvl="1"/>
            <a:r>
              <a:rPr lang="en-US" sz="1900" dirty="0" smtClean="0"/>
              <a:t>Meter Engineering</a:t>
            </a:r>
          </a:p>
          <a:p>
            <a:pPr lvl="1"/>
            <a:r>
              <a:rPr lang="en-US" sz="1900" dirty="0" smtClean="0"/>
              <a:t>Market Management System (MMS)</a:t>
            </a:r>
          </a:p>
          <a:p>
            <a:pPr lvl="1"/>
            <a:r>
              <a:rPr lang="en-US" sz="1900" dirty="0" smtClean="0"/>
              <a:t>Outage Coordination</a:t>
            </a:r>
          </a:p>
          <a:p>
            <a:pPr lvl="1"/>
            <a:r>
              <a:rPr lang="en-US" sz="1900" dirty="0" smtClean="0"/>
              <a:t>Operations Support Engineering</a:t>
            </a:r>
          </a:p>
          <a:p>
            <a:pPr lvl="1"/>
            <a:r>
              <a:rPr lang="en-US" sz="1900" dirty="0" smtClean="0"/>
              <a:t>Planning SSWG/SPWG/DWG</a:t>
            </a:r>
          </a:p>
          <a:p>
            <a:pPr lvl="1"/>
            <a:r>
              <a:rPr lang="en-US" sz="1900" dirty="0" smtClean="0"/>
              <a:t>Energy Management System (EMS)</a:t>
            </a:r>
          </a:p>
          <a:p>
            <a:pPr lvl="1"/>
            <a:r>
              <a:rPr lang="en-US" sz="1900" dirty="0" smtClean="0"/>
              <a:t>Resource Adequacy (CDR &amp; SARA)</a:t>
            </a:r>
          </a:p>
          <a:p>
            <a:pPr lvl="1"/>
            <a:r>
              <a:rPr lang="en-US" sz="1900" dirty="0" smtClean="0"/>
              <a:t>Congestion Revenue Rights (CRR)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539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Draft RRGRR – NERC Standard Support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previewed a draft RRGRR for data needed to support NERC requirements placed on ERCOT/Generators: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EOP-010-1 Geomagnetic Disturbance Operations</a:t>
            </a:r>
          </a:p>
          <a:p>
            <a:pPr lvl="1"/>
            <a:r>
              <a:rPr lang="en-US" dirty="0" smtClean="0"/>
              <a:t>PRC-025-1 Generator Relay Loadability</a:t>
            </a:r>
          </a:p>
          <a:p>
            <a:pPr lvl="1"/>
            <a:endParaRPr lang="en-US" dirty="0"/>
          </a:p>
          <a:p>
            <a:r>
              <a:rPr lang="en-US" dirty="0" smtClean="0"/>
              <a:t>Currently undergoing internal review process.  Expect official submission Nov/Dec timeframe.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80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1435</TotalTime>
  <Words>208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RDWG Report to ROS</vt:lpstr>
      <vt:lpstr>RRGRR 007     Adding Solar Registration Inputs </vt:lpstr>
      <vt:lpstr>Resource Limit Use in ERCOT      </vt:lpstr>
      <vt:lpstr>Resource Limit Use in ERCOT cont..      </vt:lpstr>
      <vt:lpstr>Resource Limit Use in ERCOT cont..      </vt:lpstr>
      <vt:lpstr>Draft RRGRR – NERC Standard Support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Report to ROS</dc:title>
  <dc:creator>John Palen</dc:creator>
  <cp:lastModifiedBy>John D. Palen</cp:lastModifiedBy>
  <cp:revision>22</cp:revision>
  <dcterms:created xsi:type="dcterms:W3CDTF">2015-07-24T14:00:12Z</dcterms:created>
  <dcterms:modified xsi:type="dcterms:W3CDTF">2015-10-27T13:51:35Z</dcterms:modified>
</cp:coreProperties>
</file>