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 id="2147493467" r:id="rId5"/>
    <p:sldMasterId id="2147493494" r:id="rId6"/>
  </p:sldMasterIdLst>
  <p:notesMasterIdLst>
    <p:notesMasterId r:id="rId25"/>
  </p:notesMasterIdLst>
  <p:handoutMasterIdLst>
    <p:handoutMasterId r:id="rId26"/>
  </p:handoutMasterIdLst>
  <p:sldIdLst>
    <p:sldId id="260" r:id="rId7"/>
    <p:sldId id="280" r:id="rId8"/>
    <p:sldId id="305" r:id="rId9"/>
    <p:sldId id="292" r:id="rId10"/>
    <p:sldId id="302" r:id="rId11"/>
    <p:sldId id="307" r:id="rId12"/>
    <p:sldId id="294" r:id="rId13"/>
    <p:sldId id="295" r:id="rId14"/>
    <p:sldId id="296" r:id="rId15"/>
    <p:sldId id="297" r:id="rId16"/>
    <p:sldId id="298" r:id="rId17"/>
    <p:sldId id="299" r:id="rId18"/>
    <p:sldId id="300" r:id="rId19"/>
    <p:sldId id="308" r:id="rId20"/>
    <p:sldId id="285" r:id="rId21"/>
    <p:sldId id="286" r:id="rId22"/>
    <p:sldId id="287" r:id="rId23"/>
    <p:sldId id="288" r:id="rId24"/>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Arial" pitchFamily="34" charset="0"/>
      </a:defRPr>
    </a:lvl1pPr>
    <a:lvl2pPr marL="457200" algn="l" defTabSz="457200" rtl="0" fontAlgn="base">
      <a:spcBef>
        <a:spcPct val="0"/>
      </a:spcBef>
      <a:spcAft>
        <a:spcPct val="0"/>
      </a:spcAft>
      <a:defRPr kern="1200">
        <a:solidFill>
          <a:schemeClr val="tx1"/>
        </a:solidFill>
        <a:latin typeface="Arial" pitchFamily="34" charset="0"/>
        <a:ea typeface="+mn-ea"/>
        <a:cs typeface="Arial" pitchFamily="34" charset="0"/>
      </a:defRPr>
    </a:lvl2pPr>
    <a:lvl3pPr marL="914400" algn="l" defTabSz="457200"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defTabSz="457200"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defTabSz="457200"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4032">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386"/>
    <a:srgbClr val="55BAB7"/>
    <a:srgbClr val="00385E"/>
    <a:srgbClr val="C4E3E1"/>
    <a:srgbClr val="C0D1E2"/>
    <a:srgbClr val="0083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074" autoAdjust="0"/>
    <p:restoredTop sz="80220" autoAdjust="0"/>
  </p:normalViewPr>
  <p:slideViewPr>
    <p:cSldViewPr snapToGrid="0" snapToObjects="1">
      <p:cViewPr varScale="1">
        <p:scale>
          <a:sx n="59" d="100"/>
          <a:sy n="59" d="100"/>
        </p:scale>
        <p:origin x="1068" y="72"/>
      </p:cViewPr>
      <p:guideLst>
        <p:guide orient="horz" pos="4032"/>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49" d="100"/>
        <a:sy n="149" d="100"/>
      </p:scale>
      <p:origin x="0" y="0"/>
    </p:cViewPr>
  </p:sorterViewPr>
  <p:notesViewPr>
    <p:cSldViewPr snapToGrid="0" snapToObjects="1">
      <p:cViewPr varScale="1">
        <p:scale>
          <a:sx n="78" d="100"/>
          <a:sy n="78" d="100"/>
        </p:scale>
        <p:origin x="-2034"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file:///\\cpw0028\Market%20Operations%20Support\Market%20Analysis\Analysis\2015\Reserves%20and%20Prices%20Aug%202015\Only%200812%20and%200813\SCED%20Reserve%20Data%20August%202015%20(SC%20modified)%20v4%20%5bChart%20Edits%5d_zchu.xlsx"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cpw0028\Market%20Operations%20Support\Market%20Analysis\Analysis\2015\Reserves%20and%20Prices%20Aug%202015\Only%200812%20and%200813\Aug2015_reserves_r3_pt%20(SC%20modified)_zchu_v3_zchu_working.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areaChart>
        <c:grouping val="stacked"/>
        <c:varyColors val="0"/>
        <c:ser>
          <c:idx val="1"/>
          <c:order val="1"/>
          <c:tx>
            <c:strRef>
              <c:f>'SCED Data'!$Z$1</c:f>
              <c:strCache>
                <c:ptCount val="1"/>
                <c:pt idx="0">
                  <c:v>RTOLCAP - RRS</c:v>
                </c:pt>
              </c:strCache>
            </c:strRef>
          </c:tx>
          <c:spPr>
            <a:solidFill>
              <a:schemeClr val="accent6">
                <a:lumMod val="20000"/>
                <a:lumOff val="80000"/>
              </a:schemeClr>
            </a:solidFill>
            <a:ln>
              <a:noFill/>
            </a:ln>
            <a:effectLst/>
          </c:spPr>
          <c:cat>
            <c:numRef>
              <c:f>'SCED Data'!$B$2:$B$4035</c:f>
              <c:numCache>
                <c:formatCode>mm/dd/yyyy\ hh:mm:ss</c:formatCode>
                <c:ptCount val="48"/>
                <c:pt idx="0">
                  <c:v>42229.5835532407</c:v>
                </c:pt>
                <c:pt idx="1">
                  <c:v>42229.586956018502</c:v>
                </c:pt>
                <c:pt idx="2">
                  <c:v>42229.590416666702</c:v>
                </c:pt>
                <c:pt idx="3">
                  <c:v>42229.593900462998</c:v>
                </c:pt>
                <c:pt idx="4">
                  <c:v>42229.597384259301</c:v>
                </c:pt>
                <c:pt idx="5">
                  <c:v>42229.600868055597</c:v>
                </c:pt>
                <c:pt idx="6">
                  <c:v>42229.604351851798</c:v>
                </c:pt>
                <c:pt idx="7">
                  <c:v>42229.607824074097</c:v>
                </c:pt>
                <c:pt idx="8">
                  <c:v>42229.611273148097</c:v>
                </c:pt>
                <c:pt idx="9">
                  <c:v>42229.614722222199</c:v>
                </c:pt>
                <c:pt idx="10">
                  <c:v>42229.618229166699</c:v>
                </c:pt>
                <c:pt idx="11">
                  <c:v>42229.621689814798</c:v>
                </c:pt>
                <c:pt idx="12">
                  <c:v>42229.625185185199</c:v>
                </c:pt>
                <c:pt idx="13">
                  <c:v>42229.628611111097</c:v>
                </c:pt>
                <c:pt idx="14">
                  <c:v>42229.632106481498</c:v>
                </c:pt>
                <c:pt idx="15">
                  <c:v>42229.635578703703</c:v>
                </c:pt>
                <c:pt idx="16">
                  <c:v>42229.6390509259</c:v>
                </c:pt>
                <c:pt idx="17">
                  <c:v>42229.642523148097</c:v>
                </c:pt>
                <c:pt idx="18">
                  <c:v>42229.645983796298</c:v>
                </c:pt>
                <c:pt idx="19">
                  <c:v>42229.649456018502</c:v>
                </c:pt>
                <c:pt idx="20">
                  <c:v>42229.652939814798</c:v>
                </c:pt>
                <c:pt idx="21">
                  <c:v>42229.656435185199</c:v>
                </c:pt>
                <c:pt idx="22">
                  <c:v>42229.659884259301</c:v>
                </c:pt>
                <c:pt idx="23">
                  <c:v>42229.6633449074</c:v>
                </c:pt>
                <c:pt idx="24">
                  <c:v>42229.666863425897</c:v>
                </c:pt>
                <c:pt idx="25">
                  <c:v>42229.670289351903</c:v>
                </c:pt>
                <c:pt idx="26">
                  <c:v>42229.6737615741</c:v>
                </c:pt>
                <c:pt idx="27">
                  <c:v>42229.677233796298</c:v>
                </c:pt>
                <c:pt idx="28">
                  <c:v>42229.680729166699</c:v>
                </c:pt>
                <c:pt idx="29">
                  <c:v>42229.684178240699</c:v>
                </c:pt>
                <c:pt idx="30">
                  <c:v>42229.687685185199</c:v>
                </c:pt>
                <c:pt idx="31">
                  <c:v>42229.691134259301</c:v>
                </c:pt>
                <c:pt idx="32">
                  <c:v>42229.694629629601</c:v>
                </c:pt>
                <c:pt idx="33">
                  <c:v>42229.698067129597</c:v>
                </c:pt>
                <c:pt idx="34">
                  <c:v>42229.701562499999</c:v>
                </c:pt>
                <c:pt idx="35">
                  <c:v>42229.7050115741</c:v>
                </c:pt>
                <c:pt idx="36">
                  <c:v>42229.708530092597</c:v>
                </c:pt>
                <c:pt idx="37">
                  <c:v>42229.711956018502</c:v>
                </c:pt>
                <c:pt idx="38">
                  <c:v>42229.715416666702</c:v>
                </c:pt>
                <c:pt idx="39">
                  <c:v>42229.718900462998</c:v>
                </c:pt>
                <c:pt idx="40">
                  <c:v>42229.722384259301</c:v>
                </c:pt>
                <c:pt idx="41">
                  <c:v>42229.7258449074</c:v>
                </c:pt>
                <c:pt idx="42">
                  <c:v>42229.729328703703</c:v>
                </c:pt>
                <c:pt idx="43">
                  <c:v>42229.732824074097</c:v>
                </c:pt>
                <c:pt idx="44">
                  <c:v>42229.736273148097</c:v>
                </c:pt>
                <c:pt idx="45">
                  <c:v>42229.739733796298</c:v>
                </c:pt>
                <c:pt idx="46">
                  <c:v>42229.743194444403</c:v>
                </c:pt>
                <c:pt idx="47">
                  <c:v>42229.746689814798</c:v>
                </c:pt>
              </c:numCache>
            </c:numRef>
          </c:cat>
          <c:val>
            <c:numRef>
              <c:f>'SCED Data'!$Z$2:$Z$4035</c:f>
              <c:numCache>
                <c:formatCode>General</c:formatCode>
                <c:ptCount val="48"/>
                <c:pt idx="0">
                  <c:v>2900.1153808593699</c:v>
                </c:pt>
                <c:pt idx="1">
                  <c:v>2765.7612548828101</c:v>
                </c:pt>
                <c:pt idx="2">
                  <c:v>2582.0185791015601</c:v>
                </c:pt>
                <c:pt idx="3">
                  <c:v>2213.8086181640601</c:v>
                </c:pt>
                <c:pt idx="4">
                  <c:v>1788.8424316406199</c:v>
                </c:pt>
                <c:pt idx="5">
                  <c:v>1918.5827880859397</c:v>
                </c:pt>
                <c:pt idx="6">
                  <c:v>2045.8443847656199</c:v>
                </c:pt>
                <c:pt idx="7">
                  <c:v>1946.9632812499999</c:v>
                </c:pt>
                <c:pt idx="8">
                  <c:v>1878.6061035156299</c:v>
                </c:pt>
                <c:pt idx="9">
                  <c:v>1810.6278320312499</c:v>
                </c:pt>
                <c:pt idx="10">
                  <c:v>1813.3988281249999</c:v>
                </c:pt>
                <c:pt idx="11">
                  <c:v>1723.6427246093799</c:v>
                </c:pt>
                <c:pt idx="12">
                  <c:v>1599.5645751953202</c:v>
                </c:pt>
                <c:pt idx="13">
                  <c:v>1346.6075439453202</c:v>
                </c:pt>
                <c:pt idx="14">
                  <c:v>1478.20947265625</c:v>
                </c:pt>
                <c:pt idx="15">
                  <c:v>1347.7572021484402</c:v>
                </c:pt>
                <c:pt idx="16">
                  <c:v>1489.56225585937</c:v>
                </c:pt>
                <c:pt idx="17">
                  <c:v>1699.09399414062</c:v>
                </c:pt>
                <c:pt idx="18">
                  <c:v>1947.7379150390598</c:v>
                </c:pt>
                <c:pt idx="19">
                  <c:v>1892.54663085937</c:v>
                </c:pt>
                <c:pt idx="20">
                  <c:v>1649.1016845703102</c:v>
                </c:pt>
                <c:pt idx="21">
                  <c:v>1597.4700927734398</c:v>
                </c:pt>
                <c:pt idx="22">
                  <c:v>1568.60717773437</c:v>
                </c:pt>
                <c:pt idx="23">
                  <c:v>1487.19604492187</c:v>
                </c:pt>
                <c:pt idx="24">
                  <c:v>1531.61083984374</c:v>
                </c:pt>
                <c:pt idx="25">
                  <c:v>1599.21313476562</c:v>
                </c:pt>
                <c:pt idx="26">
                  <c:v>1413.2508544921898</c:v>
                </c:pt>
                <c:pt idx="27">
                  <c:v>1469.06494140625</c:v>
                </c:pt>
                <c:pt idx="28">
                  <c:v>1489.38110351562</c:v>
                </c:pt>
                <c:pt idx="29">
                  <c:v>1525.36572265624</c:v>
                </c:pt>
                <c:pt idx="30">
                  <c:v>1489.4736328125</c:v>
                </c:pt>
                <c:pt idx="31">
                  <c:v>1647.0029296875</c:v>
                </c:pt>
                <c:pt idx="32">
                  <c:v>1612.3988037109402</c:v>
                </c:pt>
                <c:pt idx="33">
                  <c:v>1560.35668945312</c:v>
                </c:pt>
                <c:pt idx="34">
                  <c:v>1723.2381591796898</c:v>
                </c:pt>
                <c:pt idx="35">
                  <c:v>1605.35766601563</c:v>
                </c:pt>
                <c:pt idx="36">
                  <c:v>1597.09301757813</c:v>
                </c:pt>
                <c:pt idx="37">
                  <c:v>2087.5743408203098</c:v>
                </c:pt>
                <c:pt idx="38">
                  <c:v>2210.5767822265598</c:v>
                </c:pt>
                <c:pt idx="39">
                  <c:v>2093.5457763671902</c:v>
                </c:pt>
                <c:pt idx="40">
                  <c:v>1961.1749267578098</c:v>
                </c:pt>
                <c:pt idx="41">
                  <c:v>2269.4893798828098</c:v>
                </c:pt>
                <c:pt idx="42">
                  <c:v>2655.81787109375</c:v>
                </c:pt>
                <c:pt idx="43">
                  <c:v>2631.22436523437</c:v>
                </c:pt>
                <c:pt idx="44">
                  <c:v>2850.1358642578098</c:v>
                </c:pt>
                <c:pt idx="45">
                  <c:v>3116.49975585937</c:v>
                </c:pt>
                <c:pt idx="46">
                  <c:v>3127.537109375</c:v>
                </c:pt>
                <c:pt idx="47">
                  <c:v>3185.8895263671902</c:v>
                </c:pt>
              </c:numCache>
            </c:numRef>
          </c:val>
        </c:ser>
        <c:ser>
          <c:idx val="8"/>
          <c:order val="2"/>
          <c:tx>
            <c:strRef>
              <c:f>'SCED Data'!$X$1</c:f>
              <c:strCache>
                <c:ptCount val="1"/>
                <c:pt idx="0">
                  <c:v>RTNCLRRRS</c:v>
                </c:pt>
              </c:strCache>
            </c:strRef>
          </c:tx>
          <c:spPr>
            <a:solidFill>
              <a:srgbClr val="FFFF00"/>
            </a:solidFill>
            <a:ln>
              <a:noFill/>
            </a:ln>
            <a:effectLst/>
          </c:spPr>
          <c:cat>
            <c:numRef>
              <c:f>'SCED Data'!$B$2:$B$4035</c:f>
              <c:numCache>
                <c:formatCode>mm/dd/yyyy\ hh:mm:ss</c:formatCode>
                <c:ptCount val="48"/>
                <c:pt idx="0">
                  <c:v>42229.5835532407</c:v>
                </c:pt>
                <c:pt idx="1">
                  <c:v>42229.586956018502</c:v>
                </c:pt>
                <c:pt idx="2">
                  <c:v>42229.590416666702</c:v>
                </c:pt>
                <c:pt idx="3">
                  <c:v>42229.593900462998</c:v>
                </c:pt>
                <c:pt idx="4">
                  <c:v>42229.597384259301</c:v>
                </c:pt>
                <c:pt idx="5">
                  <c:v>42229.600868055597</c:v>
                </c:pt>
                <c:pt idx="6">
                  <c:v>42229.604351851798</c:v>
                </c:pt>
                <c:pt idx="7">
                  <c:v>42229.607824074097</c:v>
                </c:pt>
                <c:pt idx="8">
                  <c:v>42229.611273148097</c:v>
                </c:pt>
                <c:pt idx="9">
                  <c:v>42229.614722222199</c:v>
                </c:pt>
                <c:pt idx="10">
                  <c:v>42229.618229166699</c:v>
                </c:pt>
                <c:pt idx="11">
                  <c:v>42229.621689814798</c:v>
                </c:pt>
                <c:pt idx="12">
                  <c:v>42229.625185185199</c:v>
                </c:pt>
                <c:pt idx="13">
                  <c:v>42229.628611111097</c:v>
                </c:pt>
                <c:pt idx="14">
                  <c:v>42229.632106481498</c:v>
                </c:pt>
                <c:pt idx="15">
                  <c:v>42229.635578703703</c:v>
                </c:pt>
                <c:pt idx="16">
                  <c:v>42229.6390509259</c:v>
                </c:pt>
                <c:pt idx="17">
                  <c:v>42229.642523148097</c:v>
                </c:pt>
                <c:pt idx="18">
                  <c:v>42229.645983796298</c:v>
                </c:pt>
                <c:pt idx="19">
                  <c:v>42229.649456018502</c:v>
                </c:pt>
                <c:pt idx="20">
                  <c:v>42229.652939814798</c:v>
                </c:pt>
                <c:pt idx="21">
                  <c:v>42229.656435185199</c:v>
                </c:pt>
                <c:pt idx="22">
                  <c:v>42229.659884259301</c:v>
                </c:pt>
                <c:pt idx="23">
                  <c:v>42229.6633449074</c:v>
                </c:pt>
                <c:pt idx="24">
                  <c:v>42229.666863425897</c:v>
                </c:pt>
                <c:pt idx="25">
                  <c:v>42229.670289351903</c:v>
                </c:pt>
                <c:pt idx="26">
                  <c:v>42229.6737615741</c:v>
                </c:pt>
                <c:pt idx="27">
                  <c:v>42229.677233796298</c:v>
                </c:pt>
                <c:pt idx="28">
                  <c:v>42229.680729166699</c:v>
                </c:pt>
                <c:pt idx="29">
                  <c:v>42229.684178240699</c:v>
                </c:pt>
                <c:pt idx="30">
                  <c:v>42229.687685185199</c:v>
                </c:pt>
                <c:pt idx="31">
                  <c:v>42229.691134259301</c:v>
                </c:pt>
                <c:pt idx="32">
                  <c:v>42229.694629629601</c:v>
                </c:pt>
                <c:pt idx="33">
                  <c:v>42229.698067129597</c:v>
                </c:pt>
                <c:pt idx="34">
                  <c:v>42229.701562499999</c:v>
                </c:pt>
                <c:pt idx="35">
                  <c:v>42229.7050115741</c:v>
                </c:pt>
                <c:pt idx="36">
                  <c:v>42229.708530092597</c:v>
                </c:pt>
                <c:pt idx="37">
                  <c:v>42229.711956018502</c:v>
                </c:pt>
                <c:pt idx="38">
                  <c:v>42229.715416666702</c:v>
                </c:pt>
                <c:pt idx="39">
                  <c:v>42229.718900462998</c:v>
                </c:pt>
                <c:pt idx="40">
                  <c:v>42229.722384259301</c:v>
                </c:pt>
                <c:pt idx="41">
                  <c:v>42229.7258449074</c:v>
                </c:pt>
                <c:pt idx="42">
                  <c:v>42229.729328703703</c:v>
                </c:pt>
                <c:pt idx="43">
                  <c:v>42229.732824074097</c:v>
                </c:pt>
                <c:pt idx="44">
                  <c:v>42229.736273148097</c:v>
                </c:pt>
                <c:pt idx="45">
                  <c:v>42229.739733796298</c:v>
                </c:pt>
                <c:pt idx="46">
                  <c:v>42229.743194444403</c:v>
                </c:pt>
                <c:pt idx="47">
                  <c:v>42229.746689814798</c:v>
                </c:pt>
              </c:numCache>
            </c:numRef>
          </c:cat>
          <c:val>
            <c:numRef>
              <c:f>'SCED Data'!$X$2:$X$4035</c:f>
              <c:numCache>
                <c:formatCode>General</c:formatCode>
                <c:ptCount val="48"/>
                <c:pt idx="0">
                  <c:v>1159.93920898438</c:v>
                </c:pt>
                <c:pt idx="1">
                  <c:v>1127.39978027344</c:v>
                </c:pt>
                <c:pt idx="2">
                  <c:v>1130.23034667969</c:v>
                </c:pt>
                <c:pt idx="3">
                  <c:v>1127.14782714844</c:v>
                </c:pt>
                <c:pt idx="4">
                  <c:v>1127.44604492188</c:v>
                </c:pt>
                <c:pt idx="5">
                  <c:v>1126.52941894531</c:v>
                </c:pt>
                <c:pt idx="6">
                  <c:v>1126.47094726563</c:v>
                </c:pt>
                <c:pt idx="7">
                  <c:v>1126.47021484375</c:v>
                </c:pt>
                <c:pt idx="8">
                  <c:v>1127.35131835937</c:v>
                </c:pt>
                <c:pt idx="9">
                  <c:v>1126.6826171875</c:v>
                </c:pt>
                <c:pt idx="10">
                  <c:v>1126.203125</c:v>
                </c:pt>
                <c:pt idx="11">
                  <c:v>1126.7109375</c:v>
                </c:pt>
                <c:pt idx="12">
                  <c:v>1126.39416503906</c:v>
                </c:pt>
                <c:pt idx="13">
                  <c:v>1126.98156738281</c:v>
                </c:pt>
                <c:pt idx="14">
                  <c:v>1125.80078125</c:v>
                </c:pt>
                <c:pt idx="15">
                  <c:v>1126.29455566406</c:v>
                </c:pt>
                <c:pt idx="16">
                  <c:v>1129.11499023438</c:v>
                </c:pt>
                <c:pt idx="17">
                  <c:v>1127.10546875</c:v>
                </c:pt>
                <c:pt idx="18">
                  <c:v>1127.95983886719</c:v>
                </c:pt>
                <c:pt idx="19">
                  <c:v>1131.52661132813</c:v>
                </c:pt>
                <c:pt idx="20">
                  <c:v>1130.29846191406</c:v>
                </c:pt>
                <c:pt idx="21">
                  <c:v>1129.90563964844</c:v>
                </c:pt>
                <c:pt idx="22">
                  <c:v>1130.70776367188</c:v>
                </c:pt>
                <c:pt idx="23">
                  <c:v>1132.34521484375</c:v>
                </c:pt>
                <c:pt idx="24">
                  <c:v>1132.01782226563</c:v>
                </c:pt>
                <c:pt idx="25">
                  <c:v>1131.86376953125</c:v>
                </c:pt>
                <c:pt idx="26">
                  <c:v>1132.82653808594</c:v>
                </c:pt>
                <c:pt idx="27">
                  <c:v>1131.01000976562</c:v>
                </c:pt>
                <c:pt idx="28">
                  <c:v>1130.11254882813</c:v>
                </c:pt>
                <c:pt idx="29">
                  <c:v>1131.01635742188</c:v>
                </c:pt>
                <c:pt idx="30">
                  <c:v>1131.8876953125</c:v>
                </c:pt>
                <c:pt idx="31">
                  <c:v>1131.22290039062</c:v>
                </c:pt>
                <c:pt idx="32">
                  <c:v>1132.90490722656</c:v>
                </c:pt>
                <c:pt idx="33">
                  <c:v>1130.82983398438</c:v>
                </c:pt>
                <c:pt idx="34">
                  <c:v>1131.97302246094</c:v>
                </c:pt>
                <c:pt idx="35">
                  <c:v>1131.560546875</c:v>
                </c:pt>
                <c:pt idx="36">
                  <c:v>1129.39013671875</c:v>
                </c:pt>
                <c:pt idx="37">
                  <c:v>1129.78259277344</c:v>
                </c:pt>
                <c:pt idx="38">
                  <c:v>1128.79138183594</c:v>
                </c:pt>
                <c:pt idx="39">
                  <c:v>1127.79943847656</c:v>
                </c:pt>
                <c:pt idx="40">
                  <c:v>1130.70446777344</c:v>
                </c:pt>
                <c:pt idx="41">
                  <c:v>1129.40270996094</c:v>
                </c:pt>
                <c:pt idx="42">
                  <c:v>1129.3095703125</c:v>
                </c:pt>
                <c:pt idx="43">
                  <c:v>1126.98413085938</c:v>
                </c:pt>
                <c:pt idx="44">
                  <c:v>1126.63806152344</c:v>
                </c:pt>
                <c:pt idx="45">
                  <c:v>1124.43237304688</c:v>
                </c:pt>
                <c:pt idx="46">
                  <c:v>1126.69384765625</c:v>
                </c:pt>
                <c:pt idx="47">
                  <c:v>1126.76184082031</c:v>
                </c:pt>
              </c:numCache>
            </c:numRef>
          </c:val>
        </c:ser>
        <c:ser>
          <c:idx val="9"/>
          <c:order val="3"/>
          <c:tx>
            <c:strRef>
              <c:f>'SCED Data'!$Y$1</c:f>
              <c:strCache>
                <c:ptCount val="1"/>
                <c:pt idx="0">
                  <c:v>GENRRS</c:v>
                </c:pt>
              </c:strCache>
            </c:strRef>
          </c:tx>
          <c:spPr>
            <a:solidFill>
              <a:schemeClr val="tx2">
                <a:lumMod val="60000"/>
                <a:lumOff val="40000"/>
              </a:schemeClr>
            </a:solidFill>
            <a:ln>
              <a:noFill/>
            </a:ln>
            <a:effectLst/>
          </c:spPr>
          <c:cat>
            <c:numRef>
              <c:f>'SCED Data'!$B$2:$B$4035</c:f>
              <c:numCache>
                <c:formatCode>mm/dd/yyyy\ hh:mm:ss</c:formatCode>
                <c:ptCount val="48"/>
                <c:pt idx="0">
                  <c:v>42229.5835532407</c:v>
                </c:pt>
                <c:pt idx="1">
                  <c:v>42229.586956018502</c:v>
                </c:pt>
                <c:pt idx="2">
                  <c:v>42229.590416666702</c:v>
                </c:pt>
                <c:pt idx="3">
                  <c:v>42229.593900462998</c:v>
                </c:pt>
                <c:pt idx="4">
                  <c:v>42229.597384259301</c:v>
                </c:pt>
                <c:pt idx="5">
                  <c:v>42229.600868055597</c:v>
                </c:pt>
                <c:pt idx="6">
                  <c:v>42229.604351851798</c:v>
                </c:pt>
                <c:pt idx="7">
                  <c:v>42229.607824074097</c:v>
                </c:pt>
                <c:pt idx="8">
                  <c:v>42229.611273148097</c:v>
                </c:pt>
                <c:pt idx="9">
                  <c:v>42229.614722222199</c:v>
                </c:pt>
                <c:pt idx="10">
                  <c:v>42229.618229166699</c:v>
                </c:pt>
                <c:pt idx="11">
                  <c:v>42229.621689814798</c:v>
                </c:pt>
                <c:pt idx="12">
                  <c:v>42229.625185185199</c:v>
                </c:pt>
                <c:pt idx="13">
                  <c:v>42229.628611111097</c:v>
                </c:pt>
                <c:pt idx="14">
                  <c:v>42229.632106481498</c:v>
                </c:pt>
                <c:pt idx="15">
                  <c:v>42229.635578703703</c:v>
                </c:pt>
                <c:pt idx="16">
                  <c:v>42229.6390509259</c:v>
                </c:pt>
                <c:pt idx="17">
                  <c:v>42229.642523148097</c:v>
                </c:pt>
                <c:pt idx="18">
                  <c:v>42229.645983796298</c:v>
                </c:pt>
                <c:pt idx="19">
                  <c:v>42229.649456018502</c:v>
                </c:pt>
                <c:pt idx="20">
                  <c:v>42229.652939814798</c:v>
                </c:pt>
                <c:pt idx="21">
                  <c:v>42229.656435185199</c:v>
                </c:pt>
                <c:pt idx="22">
                  <c:v>42229.659884259301</c:v>
                </c:pt>
                <c:pt idx="23">
                  <c:v>42229.6633449074</c:v>
                </c:pt>
                <c:pt idx="24">
                  <c:v>42229.666863425897</c:v>
                </c:pt>
                <c:pt idx="25">
                  <c:v>42229.670289351903</c:v>
                </c:pt>
                <c:pt idx="26">
                  <c:v>42229.6737615741</c:v>
                </c:pt>
                <c:pt idx="27">
                  <c:v>42229.677233796298</c:v>
                </c:pt>
                <c:pt idx="28">
                  <c:v>42229.680729166699</c:v>
                </c:pt>
                <c:pt idx="29">
                  <c:v>42229.684178240699</c:v>
                </c:pt>
                <c:pt idx="30">
                  <c:v>42229.687685185199</c:v>
                </c:pt>
                <c:pt idx="31">
                  <c:v>42229.691134259301</c:v>
                </c:pt>
                <c:pt idx="32">
                  <c:v>42229.694629629601</c:v>
                </c:pt>
                <c:pt idx="33">
                  <c:v>42229.698067129597</c:v>
                </c:pt>
                <c:pt idx="34">
                  <c:v>42229.701562499999</c:v>
                </c:pt>
                <c:pt idx="35">
                  <c:v>42229.7050115741</c:v>
                </c:pt>
                <c:pt idx="36">
                  <c:v>42229.708530092597</c:v>
                </c:pt>
                <c:pt idx="37">
                  <c:v>42229.711956018502</c:v>
                </c:pt>
                <c:pt idx="38">
                  <c:v>42229.715416666702</c:v>
                </c:pt>
                <c:pt idx="39">
                  <c:v>42229.718900462998</c:v>
                </c:pt>
                <c:pt idx="40">
                  <c:v>42229.722384259301</c:v>
                </c:pt>
                <c:pt idx="41">
                  <c:v>42229.7258449074</c:v>
                </c:pt>
                <c:pt idx="42">
                  <c:v>42229.729328703703</c:v>
                </c:pt>
                <c:pt idx="43">
                  <c:v>42229.732824074097</c:v>
                </c:pt>
                <c:pt idx="44">
                  <c:v>42229.736273148097</c:v>
                </c:pt>
                <c:pt idx="45">
                  <c:v>42229.739733796298</c:v>
                </c:pt>
                <c:pt idx="46">
                  <c:v>42229.743194444403</c:v>
                </c:pt>
                <c:pt idx="47">
                  <c:v>42229.746689814798</c:v>
                </c:pt>
              </c:numCache>
            </c:numRef>
          </c:cat>
          <c:val>
            <c:numRef>
              <c:f>'SCED Data'!$Y$2:$Y$4035</c:f>
              <c:numCache>
                <c:formatCode>#,##0</c:formatCode>
                <c:ptCount val="48"/>
                <c:pt idx="0">
                  <c:v>1154.9000000000001</c:v>
                </c:pt>
                <c:pt idx="1">
                  <c:v>1154.9000000000001</c:v>
                </c:pt>
                <c:pt idx="2">
                  <c:v>1154.9000000000001</c:v>
                </c:pt>
                <c:pt idx="3">
                  <c:v>1170.9000000000001</c:v>
                </c:pt>
                <c:pt idx="4">
                  <c:v>1154.9000000000001</c:v>
                </c:pt>
                <c:pt idx="5">
                  <c:v>1154.9000000000001</c:v>
                </c:pt>
                <c:pt idx="6">
                  <c:v>1154.9000000000001</c:v>
                </c:pt>
                <c:pt idx="7">
                  <c:v>1154.9000000000001</c:v>
                </c:pt>
                <c:pt idx="8">
                  <c:v>1154.9000000000001</c:v>
                </c:pt>
                <c:pt idx="9">
                  <c:v>1154.9000000000001</c:v>
                </c:pt>
                <c:pt idx="10">
                  <c:v>1154.9000000000001</c:v>
                </c:pt>
                <c:pt idx="11">
                  <c:v>1154.9000000000001</c:v>
                </c:pt>
                <c:pt idx="12">
                  <c:v>1055</c:v>
                </c:pt>
                <c:pt idx="13">
                  <c:v>1155</c:v>
                </c:pt>
                <c:pt idx="14">
                  <c:v>1155</c:v>
                </c:pt>
                <c:pt idx="15">
                  <c:v>1155</c:v>
                </c:pt>
                <c:pt idx="16">
                  <c:v>1155</c:v>
                </c:pt>
                <c:pt idx="17">
                  <c:v>1155</c:v>
                </c:pt>
                <c:pt idx="18">
                  <c:v>1155</c:v>
                </c:pt>
                <c:pt idx="19">
                  <c:v>1155</c:v>
                </c:pt>
                <c:pt idx="20">
                  <c:v>1155</c:v>
                </c:pt>
                <c:pt idx="21">
                  <c:v>1155</c:v>
                </c:pt>
                <c:pt idx="22">
                  <c:v>1155</c:v>
                </c:pt>
                <c:pt idx="23">
                  <c:v>1155</c:v>
                </c:pt>
                <c:pt idx="24">
                  <c:v>1155</c:v>
                </c:pt>
                <c:pt idx="25">
                  <c:v>1155</c:v>
                </c:pt>
                <c:pt idx="26">
                  <c:v>1155</c:v>
                </c:pt>
                <c:pt idx="27">
                  <c:v>1155</c:v>
                </c:pt>
                <c:pt idx="28">
                  <c:v>1155</c:v>
                </c:pt>
                <c:pt idx="29">
                  <c:v>1155</c:v>
                </c:pt>
                <c:pt idx="30">
                  <c:v>1155</c:v>
                </c:pt>
                <c:pt idx="31">
                  <c:v>1155</c:v>
                </c:pt>
                <c:pt idx="32">
                  <c:v>1155</c:v>
                </c:pt>
                <c:pt idx="33">
                  <c:v>1155</c:v>
                </c:pt>
                <c:pt idx="34">
                  <c:v>1155</c:v>
                </c:pt>
                <c:pt idx="35">
                  <c:v>1155</c:v>
                </c:pt>
                <c:pt idx="36">
                  <c:v>1155</c:v>
                </c:pt>
                <c:pt idx="37">
                  <c:v>1155</c:v>
                </c:pt>
                <c:pt idx="38">
                  <c:v>1155</c:v>
                </c:pt>
                <c:pt idx="39">
                  <c:v>1155</c:v>
                </c:pt>
                <c:pt idx="40">
                  <c:v>1155</c:v>
                </c:pt>
                <c:pt idx="41">
                  <c:v>1155</c:v>
                </c:pt>
                <c:pt idx="42">
                  <c:v>1155</c:v>
                </c:pt>
                <c:pt idx="43">
                  <c:v>1155</c:v>
                </c:pt>
                <c:pt idx="44">
                  <c:v>1155</c:v>
                </c:pt>
                <c:pt idx="45">
                  <c:v>1155</c:v>
                </c:pt>
                <c:pt idx="46">
                  <c:v>1155</c:v>
                </c:pt>
                <c:pt idx="47">
                  <c:v>1155</c:v>
                </c:pt>
              </c:numCache>
            </c:numRef>
          </c:val>
        </c:ser>
        <c:ser>
          <c:idx val="2"/>
          <c:order val="4"/>
          <c:tx>
            <c:strRef>
              <c:f>'SCED Data'!$L$1</c:f>
              <c:strCache>
                <c:ptCount val="1"/>
                <c:pt idx="0">
                  <c:v>RTOFFCAP</c:v>
                </c:pt>
              </c:strCache>
            </c:strRef>
          </c:tx>
          <c:spPr>
            <a:solidFill>
              <a:schemeClr val="accent3"/>
            </a:solidFill>
            <a:ln>
              <a:noFill/>
            </a:ln>
            <a:effectLst/>
          </c:spPr>
          <c:cat>
            <c:numRef>
              <c:f>'SCED Data'!$B$2:$B$4035</c:f>
              <c:numCache>
                <c:formatCode>mm/dd/yyyy\ hh:mm:ss</c:formatCode>
                <c:ptCount val="48"/>
                <c:pt idx="0">
                  <c:v>42229.5835532407</c:v>
                </c:pt>
                <c:pt idx="1">
                  <c:v>42229.586956018502</c:v>
                </c:pt>
                <c:pt idx="2">
                  <c:v>42229.590416666702</c:v>
                </c:pt>
                <c:pt idx="3">
                  <c:v>42229.593900462998</c:v>
                </c:pt>
                <c:pt idx="4">
                  <c:v>42229.597384259301</c:v>
                </c:pt>
                <c:pt idx="5">
                  <c:v>42229.600868055597</c:v>
                </c:pt>
                <c:pt idx="6">
                  <c:v>42229.604351851798</c:v>
                </c:pt>
                <c:pt idx="7">
                  <c:v>42229.607824074097</c:v>
                </c:pt>
                <c:pt idx="8">
                  <c:v>42229.611273148097</c:v>
                </c:pt>
                <c:pt idx="9">
                  <c:v>42229.614722222199</c:v>
                </c:pt>
                <c:pt idx="10">
                  <c:v>42229.618229166699</c:v>
                </c:pt>
                <c:pt idx="11">
                  <c:v>42229.621689814798</c:v>
                </c:pt>
                <c:pt idx="12">
                  <c:v>42229.625185185199</c:v>
                </c:pt>
                <c:pt idx="13">
                  <c:v>42229.628611111097</c:v>
                </c:pt>
                <c:pt idx="14">
                  <c:v>42229.632106481498</c:v>
                </c:pt>
                <c:pt idx="15">
                  <c:v>42229.635578703703</c:v>
                </c:pt>
                <c:pt idx="16">
                  <c:v>42229.6390509259</c:v>
                </c:pt>
                <c:pt idx="17">
                  <c:v>42229.642523148097</c:v>
                </c:pt>
                <c:pt idx="18">
                  <c:v>42229.645983796298</c:v>
                </c:pt>
                <c:pt idx="19">
                  <c:v>42229.649456018502</c:v>
                </c:pt>
                <c:pt idx="20">
                  <c:v>42229.652939814798</c:v>
                </c:pt>
                <c:pt idx="21">
                  <c:v>42229.656435185199</c:v>
                </c:pt>
                <c:pt idx="22">
                  <c:v>42229.659884259301</c:v>
                </c:pt>
                <c:pt idx="23">
                  <c:v>42229.6633449074</c:v>
                </c:pt>
                <c:pt idx="24">
                  <c:v>42229.666863425897</c:v>
                </c:pt>
                <c:pt idx="25">
                  <c:v>42229.670289351903</c:v>
                </c:pt>
                <c:pt idx="26">
                  <c:v>42229.6737615741</c:v>
                </c:pt>
                <c:pt idx="27">
                  <c:v>42229.677233796298</c:v>
                </c:pt>
                <c:pt idx="28">
                  <c:v>42229.680729166699</c:v>
                </c:pt>
                <c:pt idx="29">
                  <c:v>42229.684178240699</c:v>
                </c:pt>
                <c:pt idx="30">
                  <c:v>42229.687685185199</c:v>
                </c:pt>
                <c:pt idx="31">
                  <c:v>42229.691134259301</c:v>
                </c:pt>
                <c:pt idx="32">
                  <c:v>42229.694629629601</c:v>
                </c:pt>
                <c:pt idx="33">
                  <c:v>42229.698067129597</c:v>
                </c:pt>
                <c:pt idx="34">
                  <c:v>42229.701562499999</c:v>
                </c:pt>
                <c:pt idx="35">
                  <c:v>42229.7050115741</c:v>
                </c:pt>
                <c:pt idx="36">
                  <c:v>42229.708530092597</c:v>
                </c:pt>
                <c:pt idx="37">
                  <c:v>42229.711956018502</c:v>
                </c:pt>
                <c:pt idx="38">
                  <c:v>42229.715416666702</c:v>
                </c:pt>
                <c:pt idx="39">
                  <c:v>42229.718900462998</c:v>
                </c:pt>
                <c:pt idx="40">
                  <c:v>42229.722384259301</c:v>
                </c:pt>
                <c:pt idx="41">
                  <c:v>42229.7258449074</c:v>
                </c:pt>
                <c:pt idx="42">
                  <c:v>42229.729328703703</c:v>
                </c:pt>
                <c:pt idx="43">
                  <c:v>42229.732824074097</c:v>
                </c:pt>
                <c:pt idx="44">
                  <c:v>42229.736273148097</c:v>
                </c:pt>
                <c:pt idx="45">
                  <c:v>42229.739733796298</c:v>
                </c:pt>
                <c:pt idx="46">
                  <c:v>42229.743194444403</c:v>
                </c:pt>
                <c:pt idx="47">
                  <c:v>42229.746689814798</c:v>
                </c:pt>
              </c:numCache>
            </c:numRef>
          </c:cat>
          <c:val>
            <c:numRef>
              <c:f>'SCED Data'!$L$2:$L$4035</c:f>
              <c:numCache>
                <c:formatCode>General</c:formatCode>
                <c:ptCount val="48"/>
                <c:pt idx="0">
                  <c:v>600.237060546875</c:v>
                </c:pt>
                <c:pt idx="1">
                  <c:v>600.237060546875</c:v>
                </c:pt>
                <c:pt idx="2">
                  <c:v>600.237060546875</c:v>
                </c:pt>
                <c:pt idx="3">
                  <c:v>600.237060546875</c:v>
                </c:pt>
                <c:pt idx="4">
                  <c:v>600.237060546875</c:v>
                </c:pt>
                <c:pt idx="5">
                  <c:v>600.237060546875</c:v>
                </c:pt>
                <c:pt idx="6">
                  <c:v>590.33697509765602</c:v>
                </c:pt>
                <c:pt idx="7">
                  <c:v>589.34698486328102</c:v>
                </c:pt>
                <c:pt idx="8">
                  <c:v>590.33697509765602</c:v>
                </c:pt>
                <c:pt idx="9">
                  <c:v>501.23696899414102</c:v>
                </c:pt>
                <c:pt idx="10">
                  <c:v>500.24697875976602</c:v>
                </c:pt>
                <c:pt idx="11">
                  <c:v>500.24697875976602</c:v>
                </c:pt>
                <c:pt idx="12">
                  <c:v>501.23696899414102</c:v>
                </c:pt>
                <c:pt idx="13">
                  <c:v>501.23696899414102</c:v>
                </c:pt>
                <c:pt idx="14">
                  <c:v>150.77700805664099</c:v>
                </c:pt>
                <c:pt idx="15">
                  <c:v>354.41998291015602</c:v>
                </c:pt>
                <c:pt idx="16">
                  <c:v>121.77000427246099</c:v>
                </c:pt>
                <c:pt idx="17">
                  <c:v>51.4799995422363</c:v>
                </c:pt>
                <c:pt idx="18">
                  <c:v>0</c:v>
                </c:pt>
                <c:pt idx="19">
                  <c:v>0</c:v>
                </c:pt>
                <c:pt idx="20">
                  <c:v>0</c:v>
                </c:pt>
                <c:pt idx="21">
                  <c:v>0</c:v>
                </c:pt>
                <c:pt idx="22">
                  <c:v>0</c:v>
                </c:pt>
                <c:pt idx="23">
                  <c:v>0</c:v>
                </c:pt>
                <c:pt idx="24">
                  <c:v>69.300003051757798</c:v>
                </c:pt>
                <c:pt idx="25">
                  <c:v>68.309997558593807</c:v>
                </c:pt>
                <c:pt idx="26">
                  <c:v>68.309997558593807</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ser>
        <c:ser>
          <c:idx val="3"/>
          <c:order val="5"/>
          <c:tx>
            <c:strRef>
              <c:f>'SCED Data'!$AG$1</c:f>
              <c:strCache>
                <c:ptCount val="1"/>
                <c:pt idx="0">
                  <c:v>30 Min ERS</c:v>
                </c:pt>
              </c:strCache>
            </c:strRef>
          </c:tx>
          <c:spPr>
            <a:solidFill>
              <a:schemeClr val="accent4"/>
            </a:solidFill>
            <a:ln>
              <a:noFill/>
            </a:ln>
            <a:effectLst/>
          </c:spPr>
          <c:cat>
            <c:numRef>
              <c:f>'SCED Data'!$B$2:$B$4035</c:f>
              <c:numCache>
                <c:formatCode>mm/dd/yyyy\ hh:mm:ss</c:formatCode>
                <c:ptCount val="48"/>
                <c:pt idx="0">
                  <c:v>42229.5835532407</c:v>
                </c:pt>
                <c:pt idx="1">
                  <c:v>42229.586956018502</c:v>
                </c:pt>
                <c:pt idx="2">
                  <c:v>42229.590416666702</c:v>
                </c:pt>
                <c:pt idx="3">
                  <c:v>42229.593900462998</c:v>
                </c:pt>
                <c:pt idx="4">
                  <c:v>42229.597384259301</c:v>
                </c:pt>
                <c:pt idx="5">
                  <c:v>42229.600868055597</c:v>
                </c:pt>
                <c:pt idx="6">
                  <c:v>42229.604351851798</c:v>
                </c:pt>
                <c:pt idx="7">
                  <c:v>42229.607824074097</c:v>
                </c:pt>
                <c:pt idx="8">
                  <c:v>42229.611273148097</c:v>
                </c:pt>
                <c:pt idx="9">
                  <c:v>42229.614722222199</c:v>
                </c:pt>
                <c:pt idx="10">
                  <c:v>42229.618229166699</c:v>
                </c:pt>
                <c:pt idx="11">
                  <c:v>42229.621689814798</c:v>
                </c:pt>
                <c:pt idx="12">
                  <c:v>42229.625185185199</c:v>
                </c:pt>
                <c:pt idx="13">
                  <c:v>42229.628611111097</c:v>
                </c:pt>
                <c:pt idx="14">
                  <c:v>42229.632106481498</c:v>
                </c:pt>
                <c:pt idx="15">
                  <c:v>42229.635578703703</c:v>
                </c:pt>
                <c:pt idx="16">
                  <c:v>42229.6390509259</c:v>
                </c:pt>
                <c:pt idx="17">
                  <c:v>42229.642523148097</c:v>
                </c:pt>
                <c:pt idx="18">
                  <c:v>42229.645983796298</c:v>
                </c:pt>
                <c:pt idx="19">
                  <c:v>42229.649456018502</c:v>
                </c:pt>
                <c:pt idx="20">
                  <c:v>42229.652939814798</c:v>
                </c:pt>
                <c:pt idx="21">
                  <c:v>42229.656435185199</c:v>
                </c:pt>
                <c:pt idx="22">
                  <c:v>42229.659884259301</c:v>
                </c:pt>
                <c:pt idx="23">
                  <c:v>42229.6633449074</c:v>
                </c:pt>
                <c:pt idx="24">
                  <c:v>42229.666863425897</c:v>
                </c:pt>
                <c:pt idx="25">
                  <c:v>42229.670289351903</c:v>
                </c:pt>
                <c:pt idx="26">
                  <c:v>42229.6737615741</c:v>
                </c:pt>
                <c:pt idx="27">
                  <c:v>42229.677233796298</c:v>
                </c:pt>
                <c:pt idx="28">
                  <c:v>42229.680729166699</c:v>
                </c:pt>
                <c:pt idx="29">
                  <c:v>42229.684178240699</c:v>
                </c:pt>
                <c:pt idx="30">
                  <c:v>42229.687685185199</c:v>
                </c:pt>
                <c:pt idx="31">
                  <c:v>42229.691134259301</c:v>
                </c:pt>
                <c:pt idx="32">
                  <c:v>42229.694629629601</c:v>
                </c:pt>
                <c:pt idx="33">
                  <c:v>42229.698067129597</c:v>
                </c:pt>
                <c:pt idx="34">
                  <c:v>42229.701562499999</c:v>
                </c:pt>
                <c:pt idx="35">
                  <c:v>42229.7050115741</c:v>
                </c:pt>
                <c:pt idx="36">
                  <c:v>42229.708530092597</c:v>
                </c:pt>
                <c:pt idx="37">
                  <c:v>42229.711956018502</c:v>
                </c:pt>
                <c:pt idx="38">
                  <c:v>42229.715416666702</c:v>
                </c:pt>
                <c:pt idx="39">
                  <c:v>42229.718900462998</c:v>
                </c:pt>
                <c:pt idx="40">
                  <c:v>42229.722384259301</c:v>
                </c:pt>
                <c:pt idx="41">
                  <c:v>42229.7258449074</c:v>
                </c:pt>
                <c:pt idx="42">
                  <c:v>42229.729328703703</c:v>
                </c:pt>
                <c:pt idx="43">
                  <c:v>42229.732824074097</c:v>
                </c:pt>
                <c:pt idx="44">
                  <c:v>42229.736273148097</c:v>
                </c:pt>
                <c:pt idx="45">
                  <c:v>42229.739733796298</c:v>
                </c:pt>
                <c:pt idx="46">
                  <c:v>42229.743194444403</c:v>
                </c:pt>
                <c:pt idx="47">
                  <c:v>42229.746689814798</c:v>
                </c:pt>
              </c:numCache>
            </c:numRef>
          </c:cat>
          <c:val>
            <c:numRef>
              <c:f>'SCED Data'!$AG$2:$AG$4035</c:f>
              <c:numCache>
                <c:formatCode>General</c:formatCode>
                <c:ptCount val="48"/>
                <c:pt idx="0">
                  <c:v>535.94000000000005</c:v>
                </c:pt>
                <c:pt idx="1">
                  <c:v>535.94000000000005</c:v>
                </c:pt>
                <c:pt idx="2">
                  <c:v>535.94000000000005</c:v>
                </c:pt>
                <c:pt idx="3">
                  <c:v>535.94000000000005</c:v>
                </c:pt>
                <c:pt idx="4">
                  <c:v>535.94000000000005</c:v>
                </c:pt>
                <c:pt idx="5">
                  <c:v>535.94000000000005</c:v>
                </c:pt>
                <c:pt idx="6">
                  <c:v>535.94000000000005</c:v>
                </c:pt>
                <c:pt idx="7">
                  <c:v>535.94000000000005</c:v>
                </c:pt>
                <c:pt idx="8">
                  <c:v>535.94000000000005</c:v>
                </c:pt>
                <c:pt idx="9">
                  <c:v>535.94000000000005</c:v>
                </c:pt>
                <c:pt idx="10">
                  <c:v>535.94000000000005</c:v>
                </c:pt>
                <c:pt idx="11">
                  <c:v>535.94000000000005</c:v>
                </c:pt>
                <c:pt idx="12">
                  <c:v>535.94000000000005</c:v>
                </c:pt>
                <c:pt idx="13">
                  <c:v>535.94000000000005</c:v>
                </c:pt>
                <c:pt idx="14">
                  <c:v>535.94000000000005</c:v>
                </c:pt>
                <c:pt idx="15">
                  <c:v>535.94000000000005</c:v>
                </c:pt>
                <c:pt idx="16">
                  <c:v>535.94000000000005</c:v>
                </c:pt>
                <c:pt idx="17">
                  <c:v>535.94000000000005</c:v>
                </c:pt>
                <c:pt idx="18">
                  <c:v>535.94000000000005</c:v>
                </c:pt>
                <c:pt idx="19">
                  <c:v>535.94000000000005</c:v>
                </c:pt>
                <c:pt idx="20">
                  <c:v>535.94000000000005</c:v>
                </c:pt>
                <c:pt idx="21">
                  <c:v>535.94000000000005</c:v>
                </c:pt>
                <c:pt idx="22">
                  <c:v>535.94000000000005</c:v>
                </c:pt>
                <c:pt idx="23">
                  <c:v>535.94000000000005</c:v>
                </c:pt>
                <c:pt idx="24">
                  <c:v>502.46</c:v>
                </c:pt>
                <c:pt idx="25">
                  <c:v>502.46</c:v>
                </c:pt>
                <c:pt idx="26">
                  <c:v>502.46</c:v>
                </c:pt>
                <c:pt idx="27">
                  <c:v>502.46</c:v>
                </c:pt>
                <c:pt idx="28">
                  <c:v>502.46</c:v>
                </c:pt>
                <c:pt idx="29">
                  <c:v>502.46</c:v>
                </c:pt>
                <c:pt idx="30">
                  <c:v>502.46</c:v>
                </c:pt>
                <c:pt idx="31">
                  <c:v>502.46</c:v>
                </c:pt>
                <c:pt idx="32">
                  <c:v>502.46</c:v>
                </c:pt>
                <c:pt idx="33">
                  <c:v>502.46</c:v>
                </c:pt>
                <c:pt idx="34">
                  <c:v>502.46</c:v>
                </c:pt>
                <c:pt idx="35">
                  <c:v>502.46</c:v>
                </c:pt>
                <c:pt idx="36">
                  <c:v>502.46</c:v>
                </c:pt>
                <c:pt idx="37">
                  <c:v>502.46</c:v>
                </c:pt>
                <c:pt idx="38">
                  <c:v>502.46</c:v>
                </c:pt>
                <c:pt idx="39">
                  <c:v>502.46</c:v>
                </c:pt>
                <c:pt idx="40">
                  <c:v>502.46</c:v>
                </c:pt>
                <c:pt idx="41">
                  <c:v>502.46</c:v>
                </c:pt>
                <c:pt idx="42">
                  <c:v>502.46</c:v>
                </c:pt>
                <c:pt idx="43">
                  <c:v>502.46</c:v>
                </c:pt>
                <c:pt idx="44">
                  <c:v>502.46</c:v>
                </c:pt>
                <c:pt idx="45">
                  <c:v>502.46</c:v>
                </c:pt>
                <c:pt idx="46">
                  <c:v>502.46</c:v>
                </c:pt>
                <c:pt idx="47">
                  <c:v>502.46</c:v>
                </c:pt>
              </c:numCache>
            </c:numRef>
          </c:val>
        </c:ser>
        <c:ser>
          <c:idx val="4"/>
          <c:order val="6"/>
          <c:tx>
            <c:strRef>
              <c:f>'SCED Data'!$AH$1</c:f>
              <c:strCache>
                <c:ptCount val="1"/>
                <c:pt idx="0">
                  <c:v>10 Min ERS</c:v>
                </c:pt>
              </c:strCache>
            </c:strRef>
          </c:tx>
          <c:spPr>
            <a:solidFill>
              <a:schemeClr val="accent5"/>
            </a:solidFill>
            <a:ln>
              <a:noFill/>
            </a:ln>
            <a:effectLst/>
          </c:spPr>
          <c:cat>
            <c:numRef>
              <c:f>'SCED Data'!$B$2:$B$4035</c:f>
              <c:numCache>
                <c:formatCode>mm/dd/yyyy\ hh:mm:ss</c:formatCode>
                <c:ptCount val="48"/>
                <c:pt idx="0">
                  <c:v>42229.5835532407</c:v>
                </c:pt>
                <c:pt idx="1">
                  <c:v>42229.586956018502</c:v>
                </c:pt>
                <c:pt idx="2">
                  <c:v>42229.590416666702</c:v>
                </c:pt>
                <c:pt idx="3">
                  <c:v>42229.593900462998</c:v>
                </c:pt>
                <c:pt idx="4">
                  <c:v>42229.597384259301</c:v>
                </c:pt>
                <c:pt idx="5">
                  <c:v>42229.600868055597</c:v>
                </c:pt>
                <c:pt idx="6">
                  <c:v>42229.604351851798</c:v>
                </c:pt>
                <c:pt idx="7">
                  <c:v>42229.607824074097</c:v>
                </c:pt>
                <c:pt idx="8">
                  <c:v>42229.611273148097</c:v>
                </c:pt>
                <c:pt idx="9">
                  <c:v>42229.614722222199</c:v>
                </c:pt>
                <c:pt idx="10">
                  <c:v>42229.618229166699</c:v>
                </c:pt>
                <c:pt idx="11">
                  <c:v>42229.621689814798</c:v>
                </c:pt>
                <c:pt idx="12">
                  <c:v>42229.625185185199</c:v>
                </c:pt>
                <c:pt idx="13">
                  <c:v>42229.628611111097</c:v>
                </c:pt>
                <c:pt idx="14">
                  <c:v>42229.632106481498</c:v>
                </c:pt>
                <c:pt idx="15">
                  <c:v>42229.635578703703</c:v>
                </c:pt>
                <c:pt idx="16">
                  <c:v>42229.6390509259</c:v>
                </c:pt>
                <c:pt idx="17">
                  <c:v>42229.642523148097</c:v>
                </c:pt>
                <c:pt idx="18">
                  <c:v>42229.645983796298</c:v>
                </c:pt>
                <c:pt idx="19">
                  <c:v>42229.649456018502</c:v>
                </c:pt>
                <c:pt idx="20">
                  <c:v>42229.652939814798</c:v>
                </c:pt>
                <c:pt idx="21">
                  <c:v>42229.656435185199</c:v>
                </c:pt>
                <c:pt idx="22">
                  <c:v>42229.659884259301</c:v>
                </c:pt>
                <c:pt idx="23">
                  <c:v>42229.6633449074</c:v>
                </c:pt>
                <c:pt idx="24">
                  <c:v>42229.666863425897</c:v>
                </c:pt>
                <c:pt idx="25">
                  <c:v>42229.670289351903</c:v>
                </c:pt>
                <c:pt idx="26">
                  <c:v>42229.6737615741</c:v>
                </c:pt>
                <c:pt idx="27">
                  <c:v>42229.677233796298</c:v>
                </c:pt>
                <c:pt idx="28">
                  <c:v>42229.680729166699</c:v>
                </c:pt>
                <c:pt idx="29">
                  <c:v>42229.684178240699</c:v>
                </c:pt>
                <c:pt idx="30">
                  <c:v>42229.687685185199</c:v>
                </c:pt>
                <c:pt idx="31">
                  <c:v>42229.691134259301</c:v>
                </c:pt>
                <c:pt idx="32">
                  <c:v>42229.694629629601</c:v>
                </c:pt>
                <c:pt idx="33">
                  <c:v>42229.698067129597</c:v>
                </c:pt>
                <c:pt idx="34">
                  <c:v>42229.701562499999</c:v>
                </c:pt>
                <c:pt idx="35">
                  <c:v>42229.7050115741</c:v>
                </c:pt>
                <c:pt idx="36">
                  <c:v>42229.708530092597</c:v>
                </c:pt>
                <c:pt idx="37">
                  <c:v>42229.711956018502</c:v>
                </c:pt>
                <c:pt idx="38">
                  <c:v>42229.715416666702</c:v>
                </c:pt>
                <c:pt idx="39">
                  <c:v>42229.718900462998</c:v>
                </c:pt>
                <c:pt idx="40">
                  <c:v>42229.722384259301</c:v>
                </c:pt>
                <c:pt idx="41">
                  <c:v>42229.7258449074</c:v>
                </c:pt>
                <c:pt idx="42">
                  <c:v>42229.729328703703</c:v>
                </c:pt>
                <c:pt idx="43">
                  <c:v>42229.732824074097</c:v>
                </c:pt>
                <c:pt idx="44">
                  <c:v>42229.736273148097</c:v>
                </c:pt>
                <c:pt idx="45">
                  <c:v>42229.739733796298</c:v>
                </c:pt>
                <c:pt idx="46">
                  <c:v>42229.743194444403</c:v>
                </c:pt>
                <c:pt idx="47">
                  <c:v>42229.746689814798</c:v>
                </c:pt>
              </c:numCache>
            </c:numRef>
          </c:cat>
          <c:val>
            <c:numRef>
              <c:f>'SCED Data'!$AH$2:$AH$4035</c:f>
              <c:numCache>
                <c:formatCode>General</c:formatCode>
                <c:ptCount val="48"/>
                <c:pt idx="0">
                  <c:v>371.56400000000002</c:v>
                </c:pt>
                <c:pt idx="1">
                  <c:v>371.56400000000002</c:v>
                </c:pt>
                <c:pt idx="2">
                  <c:v>371.56400000000002</c:v>
                </c:pt>
                <c:pt idx="3">
                  <c:v>371.56400000000002</c:v>
                </c:pt>
                <c:pt idx="4">
                  <c:v>371.56400000000002</c:v>
                </c:pt>
                <c:pt idx="5">
                  <c:v>371.56400000000002</c:v>
                </c:pt>
                <c:pt idx="6">
                  <c:v>371.56400000000002</c:v>
                </c:pt>
                <c:pt idx="7">
                  <c:v>371.56400000000002</c:v>
                </c:pt>
                <c:pt idx="8">
                  <c:v>371.56400000000002</c:v>
                </c:pt>
                <c:pt idx="9">
                  <c:v>371.56400000000002</c:v>
                </c:pt>
                <c:pt idx="10">
                  <c:v>371.56400000000002</c:v>
                </c:pt>
                <c:pt idx="11">
                  <c:v>371.56400000000002</c:v>
                </c:pt>
                <c:pt idx="12">
                  <c:v>371.56400000000002</c:v>
                </c:pt>
                <c:pt idx="13">
                  <c:v>371.56400000000002</c:v>
                </c:pt>
                <c:pt idx="14">
                  <c:v>371.56400000000002</c:v>
                </c:pt>
                <c:pt idx="15">
                  <c:v>371.56400000000002</c:v>
                </c:pt>
                <c:pt idx="16">
                  <c:v>371.56400000000002</c:v>
                </c:pt>
                <c:pt idx="17">
                  <c:v>371.56400000000002</c:v>
                </c:pt>
                <c:pt idx="18">
                  <c:v>371.56400000000002</c:v>
                </c:pt>
                <c:pt idx="19">
                  <c:v>371.56400000000002</c:v>
                </c:pt>
                <c:pt idx="20">
                  <c:v>371.56400000000002</c:v>
                </c:pt>
                <c:pt idx="21">
                  <c:v>371.56400000000002</c:v>
                </c:pt>
                <c:pt idx="22">
                  <c:v>371.56400000000002</c:v>
                </c:pt>
                <c:pt idx="23">
                  <c:v>371.56400000000002</c:v>
                </c:pt>
                <c:pt idx="24">
                  <c:v>356.49799999999999</c:v>
                </c:pt>
                <c:pt idx="25">
                  <c:v>356.49799999999999</c:v>
                </c:pt>
                <c:pt idx="26">
                  <c:v>356.49799999999999</c:v>
                </c:pt>
                <c:pt idx="27">
                  <c:v>356.49799999999999</c:v>
                </c:pt>
                <c:pt idx="28">
                  <c:v>356.49799999999999</c:v>
                </c:pt>
                <c:pt idx="29">
                  <c:v>356.49799999999999</c:v>
                </c:pt>
                <c:pt idx="30">
                  <c:v>356.49799999999999</c:v>
                </c:pt>
                <c:pt idx="31">
                  <c:v>356.49799999999999</c:v>
                </c:pt>
                <c:pt idx="32">
                  <c:v>356.49799999999999</c:v>
                </c:pt>
                <c:pt idx="33">
                  <c:v>356.49799999999999</c:v>
                </c:pt>
                <c:pt idx="34">
                  <c:v>356.49799999999999</c:v>
                </c:pt>
                <c:pt idx="35">
                  <c:v>356.49799999999999</c:v>
                </c:pt>
                <c:pt idx="36">
                  <c:v>356.49799999999999</c:v>
                </c:pt>
                <c:pt idx="37">
                  <c:v>356.49799999999999</c:v>
                </c:pt>
                <c:pt idx="38">
                  <c:v>356.49799999999999</c:v>
                </c:pt>
                <c:pt idx="39">
                  <c:v>356.49799999999999</c:v>
                </c:pt>
                <c:pt idx="40">
                  <c:v>356.49799999999999</c:v>
                </c:pt>
                <c:pt idx="41">
                  <c:v>356.49799999999999</c:v>
                </c:pt>
                <c:pt idx="42">
                  <c:v>356.49799999999999</c:v>
                </c:pt>
                <c:pt idx="43">
                  <c:v>356.49799999999999</c:v>
                </c:pt>
                <c:pt idx="44">
                  <c:v>356.49799999999999</c:v>
                </c:pt>
                <c:pt idx="45">
                  <c:v>356.49799999999999</c:v>
                </c:pt>
                <c:pt idx="46">
                  <c:v>356.49799999999999</c:v>
                </c:pt>
                <c:pt idx="47">
                  <c:v>356.49799999999999</c:v>
                </c:pt>
              </c:numCache>
            </c:numRef>
          </c:val>
        </c:ser>
        <c:ser>
          <c:idx val="5"/>
          <c:order val="7"/>
          <c:tx>
            <c:strRef>
              <c:f>'SCED Data'!$AI$1</c:f>
              <c:strCache>
                <c:ptCount val="1"/>
                <c:pt idx="0">
                  <c:v>WS ERS</c:v>
                </c:pt>
              </c:strCache>
            </c:strRef>
          </c:tx>
          <c:spPr>
            <a:solidFill>
              <a:schemeClr val="accent6"/>
            </a:solidFill>
            <a:ln>
              <a:noFill/>
            </a:ln>
            <a:effectLst/>
          </c:spPr>
          <c:cat>
            <c:numRef>
              <c:f>'SCED Data'!$B$2:$B$4035</c:f>
              <c:numCache>
                <c:formatCode>mm/dd/yyyy\ hh:mm:ss</c:formatCode>
                <c:ptCount val="48"/>
                <c:pt idx="0">
                  <c:v>42229.5835532407</c:v>
                </c:pt>
                <c:pt idx="1">
                  <c:v>42229.586956018502</c:v>
                </c:pt>
                <c:pt idx="2">
                  <c:v>42229.590416666702</c:v>
                </c:pt>
                <c:pt idx="3">
                  <c:v>42229.593900462998</c:v>
                </c:pt>
                <c:pt idx="4">
                  <c:v>42229.597384259301</c:v>
                </c:pt>
                <c:pt idx="5">
                  <c:v>42229.600868055597</c:v>
                </c:pt>
                <c:pt idx="6">
                  <c:v>42229.604351851798</c:v>
                </c:pt>
                <c:pt idx="7">
                  <c:v>42229.607824074097</c:v>
                </c:pt>
                <c:pt idx="8">
                  <c:v>42229.611273148097</c:v>
                </c:pt>
                <c:pt idx="9">
                  <c:v>42229.614722222199</c:v>
                </c:pt>
                <c:pt idx="10">
                  <c:v>42229.618229166699</c:v>
                </c:pt>
                <c:pt idx="11">
                  <c:v>42229.621689814798</c:v>
                </c:pt>
                <c:pt idx="12">
                  <c:v>42229.625185185199</c:v>
                </c:pt>
                <c:pt idx="13">
                  <c:v>42229.628611111097</c:v>
                </c:pt>
                <c:pt idx="14">
                  <c:v>42229.632106481498</c:v>
                </c:pt>
                <c:pt idx="15">
                  <c:v>42229.635578703703</c:v>
                </c:pt>
                <c:pt idx="16">
                  <c:v>42229.6390509259</c:v>
                </c:pt>
                <c:pt idx="17">
                  <c:v>42229.642523148097</c:v>
                </c:pt>
                <c:pt idx="18">
                  <c:v>42229.645983796298</c:v>
                </c:pt>
                <c:pt idx="19">
                  <c:v>42229.649456018502</c:v>
                </c:pt>
                <c:pt idx="20">
                  <c:v>42229.652939814798</c:v>
                </c:pt>
                <c:pt idx="21">
                  <c:v>42229.656435185199</c:v>
                </c:pt>
                <c:pt idx="22">
                  <c:v>42229.659884259301</c:v>
                </c:pt>
                <c:pt idx="23">
                  <c:v>42229.6633449074</c:v>
                </c:pt>
                <c:pt idx="24">
                  <c:v>42229.666863425897</c:v>
                </c:pt>
                <c:pt idx="25">
                  <c:v>42229.670289351903</c:v>
                </c:pt>
                <c:pt idx="26">
                  <c:v>42229.6737615741</c:v>
                </c:pt>
                <c:pt idx="27">
                  <c:v>42229.677233796298</c:v>
                </c:pt>
                <c:pt idx="28">
                  <c:v>42229.680729166699</c:v>
                </c:pt>
                <c:pt idx="29">
                  <c:v>42229.684178240699</c:v>
                </c:pt>
                <c:pt idx="30">
                  <c:v>42229.687685185199</c:v>
                </c:pt>
                <c:pt idx="31">
                  <c:v>42229.691134259301</c:v>
                </c:pt>
                <c:pt idx="32">
                  <c:v>42229.694629629601</c:v>
                </c:pt>
                <c:pt idx="33">
                  <c:v>42229.698067129597</c:v>
                </c:pt>
                <c:pt idx="34">
                  <c:v>42229.701562499999</c:v>
                </c:pt>
                <c:pt idx="35">
                  <c:v>42229.7050115741</c:v>
                </c:pt>
                <c:pt idx="36">
                  <c:v>42229.708530092597</c:v>
                </c:pt>
                <c:pt idx="37">
                  <c:v>42229.711956018502</c:v>
                </c:pt>
                <c:pt idx="38">
                  <c:v>42229.715416666702</c:v>
                </c:pt>
                <c:pt idx="39">
                  <c:v>42229.718900462998</c:v>
                </c:pt>
                <c:pt idx="40">
                  <c:v>42229.722384259301</c:v>
                </c:pt>
                <c:pt idx="41">
                  <c:v>42229.7258449074</c:v>
                </c:pt>
                <c:pt idx="42">
                  <c:v>42229.729328703703</c:v>
                </c:pt>
                <c:pt idx="43">
                  <c:v>42229.732824074097</c:v>
                </c:pt>
                <c:pt idx="44">
                  <c:v>42229.736273148097</c:v>
                </c:pt>
                <c:pt idx="45">
                  <c:v>42229.739733796298</c:v>
                </c:pt>
                <c:pt idx="46">
                  <c:v>42229.743194444403</c:v>
                </c:pt>
                <c:pt idx="47">
                  <c:v>42229.746689814798</c:v>
                </c:pt>
              </c:numCache>
            </c:numRef>
          </c:cat>
          <c:val>
            <c:numRef>
              <c:f>'SCED Data'!$AI$2:$AI$4035</c:f>
              <c:numCache>
                <c:formatCode>General</c:formatCode>
                <c:ptCount val="48"/>
                <c:pt idx="0">
                  <c:v>21.74</c:v>
                </c:pt>
                <c:pt idx="1">
                  <c:v>21.74</c:v>
                </c:pt>
                <c:pt idx="2">
                  <c:v>21.74</c:v>
                </c:pt>
                <c:pt idx="3">
                  <c:v>21.74</c:v>
                </c:pt>
                <c:pt idx="4">
                  <c:v>21.74</c:v>
                </c:pt>
                <c:pt idx="5">
                  <c:v>21.74</c:v>
                </c:pt>
                <c:pt idx="6">
                  <c:v>21.74</c:v>
                </c:pt>
                <c:pt idx="7">
                  <c:v>21.74</c:v>
                </c:pt>
                <c:pt idx="8">
                  <c:v>21.74</c:v>
                </c:pt>
                <c:pt idx="9">
                  <c:v>21.74</c:v>
                </c:pt>
                <c:pt idx="10">
                  <c:v>21.74</c:v>
                </c:pt>
                <c:pt idx="11">
                  <c:v>21.74</c:v>
                </c:pt>
                <c:pt idx="12">
                  <c:v>21.74</c:v>
                </c:pt>
                <c:pt idx="13">
                  <c:v>21.74</c:v>
                </c:pt>
                <c:pt idx="14">
                  <c:v>21.74</c:v>
                </c:pt>
                <c:pt idx="15">
                  <c:v>21.74</c:v>
                </c:pt>
                <c:pt idx="16">
                  <c:v>21.74</c:v>
                </c:pt>
                <c:pt idx="17">
                  <c:v>21.74</c:v>
                </c:pt>
                <c:pt idx="18">
                  <c:v>21.74</c:v>
                </c:pt>
                <c:pt idx="19">
                  <c:v>21.74</c:v>
                </c:pt>
                <c:pt idx="20">
                  <c:v>21.74</c:v>
                </c:pt>
                <c:pt idx="21">
                  <c:v>21.74</c:v>
                </c:pt>
                <c:pt idx="22">
                  <c:v>21.74</c:v>
                </c:pt>
                <c:pt idx="23">
                  <c:v>21.74</c:v>
                </c:pt>
                <c:pt idx="24">
                  <c:v>21.74</c:v>
                </c:pt>
                <c:pt idx="25">
                  <c:v>21.74</c:v>
                </c:pt>
                <c:pt idx="26">
                  <c:v>21.74</c:v>
                </c:pt>
                <c:pt idx="27">
                  <c:v>21.74</c:v>
                </c:pt>
                <c:pt idx="28">
                  <c:v>21.74</c:v>
                </c:pt>
                <c:pt idx="29">
                  <c:v>21.74</c:v>
                </c:pt>
                <c:pt idx="30">
                  <c:v>21.74</c:v>
                </c:pt>
                <c:pt idx="31">
                  <c:v>21.74</c:v>
                </c:pt>
                <c:pt idx="32">
                  <c:v>21.74</c:v>
                </c:pt>
                <c:pt idx="33">
                  <c:v>21.74</c:v>
                </c:pt>
                <c:pt idx="34">
                  <c:v>21.74</c:v>
                </c:pt>
                <c:pt idx="35">
                  <c:v>21.74</c:v>
                </c:pt>
                <c:pt idx="36">
                  <c:v>21.74</c:v>
                </c:pt>
                <c:pt idx="37">
                  <c:v>21.74</c:v>
                </c:pt>
                <c:pt idx="38">
                  <c:v>21.74</c:v>
                </c:pt>
                <c:pt idx="39">
                  <c:v>21.74</c:v>
                </c:pt>
                <c:pt idx="40">
                  <c:v>21.74</c:v>
                </c:pt>
                <c:pt idx="41">
                  <c:v>21.74</c:v>
                </c:pt>
                <c:pt idx="42">
                  <c:v>21.74</c:v>
                </c:pt>
                <c:pt idx="43">
                  <c:v>21.74</c:v>
                </c:pt>
                <c:pt idx="44">
                  <c:v>21.74</c:v>
                </c:pt>
                <c:pt idx="45">
                  <c:v>21.74</c:v>
                </c:pt>
                <c:pt idx="46">
                  <c:v>21.74</c:v>
                </c:pt>
                <c:pt idx="47">
                  <c:v>21.74</c:v>
                </c:pt>
              </c:numCache>
            </c:numRef>
          </c:val>
        </c:ser>
        <c:ser>
          <c:idx val="7"/>
          <c:order val="9"/>
          <c:tx>
            <c:strRef>
              <c:f>'SCED Data'!$AM$1</c:f>
              <c:strCache>
                <c:ptCount val="1"/>
                <c:pt idx="0">
                  <c:v>TDSP Load MP</c:v>
                </c:pt>
              </c:strCache>
            </c:strRef>
          </c:tx>
          <c:spPr>
            <a:solidFill>
              <a:schemeClr val="accent2">
                <a:lumMod val="60000"/>
              </a:schemeClr>
            </a:solidFill>
            <a:ln>
              <a:noFill/>
            </a:ln>
            <a:effectLst/>
          </c:spPr>
          <c:cat>
            <c:numRef>
              <c:f>'SCED Data'!$B$2:$B$4035</c:f>
              <c:numCache>
                <c:formatCode>mm/dd/yyyy\ hh:mm:ss</c:formatCode>
                <c:ptCount val="48"/>
                <c:pt idx="0">
                  <c:v>42229.5835532407</c:v>
                </c:pt>
                <c:pt idx="1">
                  <c:v>42229.586956018502</c:v>
                </c:pt>
                <c:pt idx="2">
                  <c:v>42229.590416666702</c:v>
                </c:pt>
                <c:pt idx="3">
                  <c:v>42229.593900462998</c:v>
                </c:pt>
                <c:pt idx="4">
                  <c:v>42229.597384259301</c:v>
                </c:pt>
                <c:pt idx="5">
                  <c:v>42229.600868055597</c:v>
                </c:pt>
                <c:pt idx="6">
                  <c:v>42229.604351851798</c:v>
                </c:pt>
                <c:pt idx="7">
                  <c:v>42229.607824074097</c:v>
                </c:pt>
                <c:pt idx="8">
                  <c:v>42229.611273148097</c:v>
                </c:pt>
                <c:pt idx="9">
                  <c:v>42229.614722222199</c:v>
                </c:pt>
                <c:pt idx="10">
                  <c:v>42229.618229166699</c:v>
                </c:pt>
                <c:pt idx="11">
                  <c:v>42229.621689814798</c:v>
                </c:pt>
                <c:pt idx="12">
                  <c:v>42229.625185185199</c:v>
                </c:pt>
                <c:pt idx="13">
                  <c:v>42229.628611111097</c:v>
                </c:pt>
                <c:pt idx="14">
                  <c:v>42229.632106481498</c:v>
                </c:pt>
                <c:pt idx="15">
                  <c:v>42229.635578703703</c:v>
                </c:pt>
                <c:pt idx="16">
                  <c:v>42229.6390509259</c:v>
                </c:pt>
                <c:pt idx="17">
                  <c:v>42229.642523148097</c:v>
                </c:pt>
                <c:pt idx="18">
                  <c:v>42229.645983796298</c:v>
                </c:pt>
                <c:pt idx="19">
                  <c:v>42229.649456018502</c:v>
                </c:pt>
                <c:pt idx="20">
                  <c:v>42229.652939814798</c:v>
                </c:pt>
                <c:pt idx="21">
                  <c:v>42229.656435185199</c:v>
                </c:pt>
                <c:pt idx="22">
                  <c:v>42229.659884259301</c:v>
                </c:pt>
                <c:pt idx="23">
                  <c:v>42229.6633449074</c:v>
                </c:pt>
                <c:pt idx="24">
                  <c:v>42229.666863425897</c:v>
                </c:pt>
                <c:pt idx="25">
                  <c:v>42229.670289351903</c:v>
                </c:pt>
                <c:pt idx="26">
                  <c:v>42229.6737615741</c:v>
                </c:pt>
                <c:pt idx="27">
                  <c:v>42229.677233796298</c:v>
                </c:pt>
                <c:pt idx="28">
                  <c:v>42229.680729166699</c:v>
                </c:pt>
                <c:pt idx="29">
                  <c:v>42229.684178240699</c:v>
                </c:pt>
                <c:pt idx="30">
                  <c:v>42229.687685185199</c:v>
                </c:pt>
                <c:pt idx="31">
                  <c:v>42229.691134259301</c:v>
                </c:pt>
                <c:pt idx="32">
                  <c:v>42229.694629629601</c:v>
                </c:pt>
                <c:pt idx="33">
                  <c:v>42229.698067129597</c:v>
                </c:pt>
                <c:pt idx="34">
                  <c:v>42229.701562499999</c:v>
                </c:pt>
                <c:pt idx="35">
                  <c:v>42229.7050115741</c:v>
                </c:pt>
                <c:pt idx="36">
                  <c:v>42229.708530092597</c:v>
                </c:pt>
                <c:pt idx="37">
                  <c:v>42229.711956018502</c:v>
                </c:pt>
                <c:pt idx="38">
                  <c:v>42229.715416666702</c:v>
                </c:pt>
                <c:pt idx="39">
                  <c:v>42229.718900462998</c:v>
                </c:pt>
                <c:pt idx="40">
                  <c:v>42229.722384259301</c:v>
                </c:pt>
                <c:pt idx="41">
                  <c:v>42229.7258449074</c:v>
                </c:pt>
                <c:pt idx="42">
                  <c:v>42229.729328703703</c:v>
                </c:pt>
                <c:pt idx="43">
                  <c:v>42229.732824074097</c:v>
                </c:pt>
                <c:pt idx="44">
                  <c:v>42229.736273148097</c:v>
                </c:pt>
                <c:pt idx="45">
                  <c:v>42229.739733796298</c:v>
                </c:pt>
                <c:pt idx="46">
                  <c:v>42229.743194444403</c:v>
                </c:pt>
                <c:pt idx="47">
                  <c:v>42229.746689814798</c:v>
                </c:pt>
              </c:numCache>
            </c:numRef>
          </c:cat>
          <c:val>
            <c:numRef>
              <c:f>'SCED Data'!$AM$2:$AM$4035</c:f>
              <c:numCache>
                <c:formatCode>General</c:formatCode>
                <c:ptCount val="48"/>
                <c:pt idx="0">
                  <c:v>183</c:v>
                </c:pt>
                <c:pt idx="1">
                  <c:v>183</c:v>
                </c:pt>
                <c:pt idx="2">
                  <c:v>183</c:v>
                </c:pt>
                <c:pt idx="3">
                  <c:v>183</c:v>
                </c:pt>
                <c:pt idx="4">
                  <c:v>183</c:v>
                </c:pt>
                <c:pt idx="5">
                  <c:v>183</c:v>
                </c:pt>
                <c:pt idx="6">
                  <c:v>183</c:v>
                </c:pt>
                <c:pt idx="7">
                  <c:v>183</c:v>
                </c:pt>
                <c:pt idx="8">
                  <c:v>183</c:v>
                </c:pt>
                <c:pt idx="9">
                  <c:v>183</c:v>
                </c:pt>
                <c:pt idx="10">
                  <c:v>183</c:v>
                </c:pt>
                <c:pt idx="11">
                  <c:v>183</c:v>
                </c:pt>
                <c:pt idx="12">
                  <c:v>183</c:v>
                </c:pt>
                <c:pt idx="13">
                  <c:v>183</c:v>
                </c:pt>
                <c:pt idx="14">
                  <c:v>183</c:v>
                </c:pt>
                <c:pt idx="15">
                  <c:v>183</c:v>
                </c:pt>
                <c:pt idx="16">
                  <c:v>183</c:v>
                </c:pt>
                <c:pt idx="17">
                  <c:v>183</c:v>
                </c:pt>
                <c:pt idx="18">
                  <c:v>183</c:v>
                </c:pt>
                <c:pt idx="19">
                  <c:v>183</c:v>
                </c:pt>
                <c:pt idx="20">
                  <c:v>183</c:v>
                </c:pt>
                <c:pt idx="21">
                  <c:v>183</c:v>
                </c:pt>
                <c:pt idx="22">
                  <c:v>183</c:v>
                </c:pt>
                <c:pt idx="23">
                  <c:v>183</c:v>
                </c:pt>
                <c:pt idx="24">
                  <c:v>183</c:v>
                </c:pt>
                <c:pt idx="25">
                  <c:v>183</c:v>
                </c:pt>
                <c:pt idx="26">
                  <c:v>183</c:v>
                </c:pt>
                <c:pt idx="27">
                  <c:v>183</c:v>
                </c:pt>
                <c:pt idx="28">
                  <c:v>183</c:v>
                </c:pt>
                <c:pt idx="29">
                  <c:v>183</c:v>
                </c:pt>
                <c:pt idx="30">
                  <c:v>183</c:v>
                </c:pt>
                <c:pt idx="31">
                  <c:v>183</c:v>
                </c:pt>
                <c:pt idx="32">
                  <c:v>183</c:v>
                </c:pt>
                <c:pt idx="33">
                  <c:v>183</c:v>
                </c:pt>
                <c:pt idx="34">
                  <c:v>183</c:v>
                </c:pt>
                <c:pt idx="35">
                  <c:v>183</c:v>
                </c:pt>
                <c:pt idx="36">
                  <c:v>183</c:v>
                </c:pt>
                <c:pt idx="37">
                  <c:v>183</c:v>
                </c:pt>
                <c:pt idx="38">
                  <c:v>183</c:v>
                </c:pt>
                <c:pt idx="39">
                  <c:v>183</c:v>
                </c:pt>
                <c:pt idx="40">
                  <c:v>183</c:v>
                </c:pt>
                <c:pt idx="41">
                  <c:v>183</c:v>
                </c:pt>
                <c:pt idx="42">
                  <c:v>183</c:v>
                </c:pt>
                <c:pt idx="43">
                  <c:v>183</c:v>
                </c:pt>
                <c:pt idx="44">
                  <c:v>183</c:v>
                </c:pt>
                <c:pt idx="45">
                  <c:v>183</c:v>
                </c:pt>
                <c:pt idx="46">
                  <c:v>183</c:v>
                </c:pt>
                <c:pt idx="47">
                  <c:v>183</c:v>
                </c:pt>
              </c:numCache>
            </c:numRef>
          </c:val>
        </c:ser>
        <c:dLbls>
          <c:showLegendKey val="0"/>
          <c:showVal val="0"/>
          <c:showCatName val="0"/>
          <c:showSerName val="0"/>
          <c:showPercent val="0"/>
          <c:showBubbleSize val="0"/>
        </c:dLbls>
        <c:axId val="145945664"/>
        <c:axId val="145946056"/>
      </c:areaChart>
      <c:lineChart>
        <c:grouping val="standard"/>
        <c:varyColors val="0"/>
        <c:ser>
          <c:idx val="0"/>
          <c:order val="0"/>
          <c:tx>
            <c:strRef>
              <c:f>'SCED Data'!$J$1</c:f>
              <c:strCache>
                <c:ptCount val="1"/>
                <c:pt idx="0">
                  <c:v>PRC</c:v>
                </c:pt>
              </c:strCache>
            </c:strRef>
          </c:tx>
          <c:spPr>
            <a:ln w="28575" cap="rnd">
              <a:solidFill>
                <a:schemeClr val="tx1"/>
              </a:solidFill>
              <a:round/>
            </a:ln>
            <a:effectLst/>
          </c:spPr>
          <c:marker>
            <c:symbol val="none"/>
          </c:marker>
          <c:cat>
            <c:numRef>
              <c:f>'SCED Data'!$B$2:$B$4035</c:f>
              <c:numCache>
                <c:formatCode>mm/dd/yyyy\ hh:mm:ss</c:formatCode>
                <c:ptCount val="48"/>
                <c:pt idx="0">
                  <c:v>42229.5835532407</c:v>
                </c:pt>
                <c:pt idx="1">
                  <c:v>42229.586956018502</c:v>
                </c:pt>
                <c:pt idx="2">
                  <c:v>42229.590416666702</c:v>
                </c:pt>
                <c:pt idx="3">
                  <c:v>42229.593900462998</c:v>
                </c:pt>
                <c:pt idx="4">
                  <c:v>42229.597384259301</c:v>
                </c:pt>
                <c:pt idx="5">
                  <c:v>42229.600868055597</c:v>
                </c:pt>
                <c:pt idx="6">
                  <c:v>42229.604351851798</c:v>
                </c:pt>
                <c:pt idx="7">
                  <c:v>42229.607824074097</c:v>
                </c:pt>
                <c:pt idx="8">
                  <c:v>42229.611273148097</c:v>
                </c:pt>
                <c:pt idx="9">
                  <c:v>42229.614722222199</c:v>
                </c:pt>
                <c:pt idx="10">
                  <c:v>42229.618229166699</c:v>
                </c:pt>
                <c:pt idx="11">
                  <c:v>42229.621689814798</c:v>
                </c:pt>
                <c:pt idx="12">
                  <c:v>42229.625185185199</c:v>
                </c:pt>
                <c:pt idx="13">
                  <c:v>42229.628611111097</c:v>
                </c:pt>
                <c:pt idx="14">
                  <c:v>42229.632106481498</c:v>
                </c:pt>
                <c:pt idx="15">
                  <c:v>42229.635578703703</c:v>
                </c:pt>
                <c:pt idx="16">
                  <c:v>42229.6390509259</c:v>
                </c:pt>
                <c:pt idx="17">
                  <c:v>42229.642523148097</c:v>
                </c:pt>
                <c:pt idx="18">
                  <c:v>42229.645983796298</c:v>
                </c:pt>
                <c:pt idx="19">
                  <c:v>42229.649456018502</c:v>
                </c:pt>
                <c:pt idx="20">
                  <c:v>42229.652939814798</c:v>
                </c:pt>
                <c:pt idx="21">
                  <c:v>42229.656435185199</c:v>
                </c:pt>
                <c:pt idx="22">
                  <c:v>42229.659884259301</c:v>
                </c:pt>
                <c:pt idx="23">
                  <c:v>42229.6633449074</c:v>
                </c:pt>
                <c:pt idx="24">
                  <c:v>42229.666863425897</c:v>
                </c:pt>
                <c:pt idx="25">
                  <c:v>42229.670289351903</c:v>
                </c:pt>
                <c:pt idx="26">
                  <c:v>42229.6737615741</c:v>
                </c:pt>
                <c:pt idx="27">
                  <c:v>42229.677233796298</c:v>
                </c:pt>
                <c:pt idx="28">
                  <c:v>42229.680729166699</c:v>
                </c:pt>
                <c:pt idx="29">
                  <c:v>42229.684178240699</c:v>
                </c:pt>
                <c:pt idx="30">
                  <c:v>42229.687685185199</c:v>
                </c:pt>
                <c:pt idx="31">
                  <c:v>42229.691134259301</c:v>
                </c:pt>
                <c:pt idx="32">
                  <c:v>42229.694629629601</c:v>
                </c:pt>
                <c:pt idx="33">
                  <c:v>42229.698067129597</c:v>
                </c:pt>
                <c:pt idx="34">
                  <c:v>42229.701562499999</c:v>
                </c:pt>
                <c:pt idx="35">
                  <c:v>42229.7050115741</c:v>
                </c:pt>
                <c:pt idx="36">
                  <c:v>42229.708530092597</c:v>
                </c:pt>
                <c:pt idx="37">
                  <c:v>42229.711956018502</c:v>
                </c:pt>
                <c:pt idx="38">
                  <c:v>42229.715416666702</c:v>
                </c:pt>
                <c:pt idx="39">
                  <c:v>42229.718900462998</c:v>
                </c:pt>
                <c:pt idx="40">
                  <c:v>42229.722384259301</c:v>
                </c:pt>
                <c:pt idx="41">
                  <c:v>42229.7258449074</c:v>
                </c:pt>
                <c:pt idx="42">
                  <c:v>42229.729328703703</c:v>
                </c:pt>
                <c:pt idx="43">
                  <c:v>42229.732824074097</c:v>
                </c:pt>
                <c:pt idx="44">
                  <c:v>42229.736273148097</c:v>
                </c:pt>
                <c:pt idx="45">
                  <c:v>42229.739733796298</c:v>
                </c:pt>
                <c:pt idx="46">
                  <c:v>42229.743194444403</c:v>
                </c:pt>
                <c:pt idx="47">
                  <c:v>42229.746689814798</c:v>
                </c:pt>
              </c:numCache>
            </c:numRef>
          </c:cat>
          <c:val>
            <c:numRef>
              <c:f>'SCED Data'!$J$2:$J$4035</c:f>
              <c:numCache>
                <c:formatCode>General</c:formatCode>
                <c:ptCount val="48"/>
                <c:pt idx="0">
                  <c:v>3523.41723632813</c:v>
                </c:pt>
                <c:pt idx="1">
                  <c:v>3404.98193359375</c:v>
                </c:pt>
                <c:pt idx="2">
                  <c:v>3342.12060546875</c:v>
                </c:pt>
                <c:pt idx="3">
                  <c:v>3118.14819335938</c:v>
                </c:pt>
                <c:pt idx="4">
                  <c:v>2845.1630859375</c:v>
                </c:pt>
                <c:pt idx="5">
                  <c:v>2845.09106445313</c:v>
                </c:pt>
                <c:pt idx="6">
                  <c:v>2878.5654296875</c:v>
                </c:pt>
                <c:pt idx="7">
                  <c:v>2859.80932617188</c:v>
                </c:pt>
                <c:pt idx="8">
                  <c:v>2816.80053710938</c:v>
                </c:pt>
                <c:pt idx="9">
                  <c:v>2836.82592773437</c:v>
                </c:pt>
                <c:pt idx="10">
                  <c:v>2770.2548828125</c:v>
                </c:pt>
                <c:pt idx="11">
                  <c:v>2739.43090820312</c:v>
                </c:pt>
                <c:pt idx="12">
                  <c:v>2598.9482421875</c:v>
                </c:pt>
                <c:pt idx="13">
                  <c:v>2386.59741210937</c:v>
                </c:pt>
                <c:pt idx="14">
                  <c:v>2471.19360351562</c:v>
                </c:pt>
                <c:pt idx="15">
                  <c:v>2491.71704101562</c:v>
                </c:pt>
                <c:pt idx="16">
                  <c:v>2473.54541015625</c:v>
                </c:pt>
                <c:pt idx="17">
                  <c:v>2515.86743164063</c:v>
                </c:pt>
                <c:pt idx="18">
                  <c:v>2590.71337890625</c:v>
                </c:pt>
                <c:pt idx="19">
                  <c:v>2659.9794921875</c:v>
                </c:pt>
                <c:pt idx="20">
                  <c:v>2603.48999023437</c:v>
                </c:pt>
                <c:pt idx="21">
                  <c:v>2509.25024414062</c:v>
                </c:pt>
                <c:pt idx="22">
                  <c:v>2472.7421875</c:v>
                </c:pt>
                <c:pt idx="23">
                  <c:v>2374.12426757813</c:v>
                </c:pt>
                <c:pt idx="24">
                  <c:v>2447.8720703125</c:v>
                </c:pt>
                <c:pt idx="25">
                  <c:v>2480.77319335938</c:v>
                </c:pt>
                <c:pt idx="26">
                  <c:v>2494.90869140625</c:v>
                </c:pt>
                <c:pt idx="27">
                  <c:v>2437.37329101562</c:v>
                </c:pt>
                <c:pt idx="28">
                  <c:v>2440.46655273438</c:v>
                </c:pt>
                <c:pt idx="29">
                  <c:v>2459.64477539063</c:v>
                </c:pt>
                <c:pt idx="30">
                  <c:v>2417.04174804687</c:v>
                </c:pt>
                <c:pt idx="31">
                  <c:v>2470.01489257812</c:v>
                </c:pt>
                <c:pt idx="32">
                  <c:v>2443.8310546875</c:v>
                </c:pt>
                <c:pt idx="33">
                  <c:v>2412.40283203125</c:v>
                </c:pt>
                <c:pt idx="34">
                  <c:v>2457.62255859375</c:v>
                </c:pt>
                <c:pt idx="35">
                  <c:v>2431.91455078125</c:v>
                </c:pt>
                <c:pt idx="36">
                  <c:v>2396.23608398438</c:v>
                </c:pt>
                <c:pt idx="37">
                  <c:v>2637.857421875</c:v>
                </c:pt>
                <c:pt idx="38">
                  <c:v>2676.88232421875</c:v>
                </c:pt>
                <c:pt idx="39">
                  <c:v>2706.48022460938</c:v>
                </c:pt>
                <c:pt idx="40">
                  <c:v>2732.91650390625</c:v>
                </c:pt>
                <c:pt idx="41">
                  <c:v>2834.84936523438</c:v>
                </c:pt>
                <c:pt idx="42">
                  <c:v>2937.986328125</c:v>
                </c:pt>
                <c:pt idx="43">
                  <c:v>3021.60498046875</c:v>
                </c:pt>
                <c:pt idx="44">
                  <c:v>3089.921875</c:v>
                </c:pt>
                <c:pt idx="45">
                  <c:v>3225.05859375</c:v>
                </c:pt>
                <c:pt idx="46">
                  <c:v>3250.244140625</c:v>
                </c:pt>
                <c:pt idx="47">
                  <c:v>3375.5595703125</c:v>
                </c:pt>
              </c:numCache>
            </c:numRef>
          </c:val>
          <c:smooth val="0"/>
        </c:ser>
        <c:ser>
          <c:idx val="6"/>
          <c:order val="8"/>
          <c:tx>
            <c:strRef>
              <c:f>'SCED Data'!$AL$1</c:f>
              <c:strCache>
                <c:ptCount val="1"/>
                <c:pt idx="0">
                  <c:v>PRC at 2500</c:v>
                </c:pt>
              </c:strCache>
            </c:strRef>
          </c:tx>
          <c:spPr>
            <a:ln w="25400" cap="rnd">
              <a:solidFill>
                <a:schemeClr val="accent1">
                  <a:lumMod val="60000"/>
                </a:schemeClr>
              </a:solidFill>
              <a:round/>
            </a:ln>
            <a:effectLst/>
          </c:spPr>
          <c:marker>
            <c:symbol val="none"/>
          </c:marker>
          <c:cat>
            <c:numRef>
              <c:f>'SCED Data'!$B$2:$B$4035</c:f>
              <c:numCache>
                <c:formatCode>mm/dd/yyyy\ hh:mm:ss</c:formatCode>
                <c:ptCount val="48"/>
                <c:pt idx="0">
                  <c:v>42229.5835532407</c:v>
                </c:pt>
                <c:pt idx="1">
                  <c:v>42229.586956018502</c:v>
                </c:pt>
                <c:pt idx="2">
                  <c:v>42229.590416666702</c:v>
                </c:pt>
                <c:pt idx="3">
                  <c:v>42229.593900462998</c:v>
                </c:pt>
                <c:pt idx="4">
                  <c:v>42229.597384259301</c:v>
                </c:pt>
                <c:pt idx="5">
                  <c:v>42229.600868055597</c:v>
                </c:pt>
                <c:pt idx="6">
                  <c:v>42229.604351851798</c:v>
                </c:pt>
                <c:pt idx="7">
                  <c:v>42229.607824074097</c:v>
                </c:pt>
                <c:pt idx="8">
                  <c:v>42229.611273148097</c:v>
                </c:pt>
                <c:pt idx="9">
                  <c:v>42229.614722222199</c:v>
                </c:pt>
                <c:pt idx="10">
                  <c:v>42229.618229166699</c:v>
                </c:pt>
                <c:pt idx="11">
                  <c:v>42229.621689814798</c:v>
                </c:pt>
                <c:pt idx="12">
                  <c:v>42229.625185185199</c:v>
                </c:pt>
                <c:pt idx="13">
                  <c:v>42229.628611111097</c:v>
                </c:pt>
                <c:pt idx="14">
                  <c:v>42229.632106481498</c:v>
                </c:pt>
                <c:pt idx="15">
                  <c:v>42229.635578703703</c:v>
                </c:pt>
                <c:pt idx="16">
                  <c:v>42229.6390509259</c:v>
                </c:pt>
                <c:pt idx="17">
                  <c:v>42229.642523148097</c:v>
                </c:pt>
                <c:pt idx="18">
                  <c:v>42229.645983796298</c:v>
                </c:pt>
                <c:pt idx="19">
                  <c:v>42229.649456018502</c:v>
                </c:pt>
                <c:pt idx="20">
                  <c:v>42229.652939814798</c:v>
                </c:pt>
                <c:pt idx="21">
                  <c:v>42229.656435185199</c:v>
                </c:pt>
                <c:pt idx="22">
                  <c:v>42229.659884259301</c:v>
                </c:pt>
                <c:pt idx="23">
                  <c:v>42229.6633449074</c:v>
                </c:pt>
                <c:pt idx="24">
                  <c:v>42229.666863425897</c:v>
                </c:pt>
                <c:pt idx="25">
                  <c:v>42229.670289351903</c:v>
                </c:pt>
                <c:pt idx="26">
                  <c:v>42229.6737615741</c:v>
                </c:pt>
                <c:pt idx="27">
                  <c:v>42229.677233796298</c:v>
                </c:pt>
                <c:pt idx="28">
                  <c:v>42229.680729166699</c:v>
                </c:pt>
                <c:pt idx="29">
                  <c:v>42229.684178240699</c:v>
                </c:pt>
                <c:pt idx="30">
                  <c:v>42229.687685185199</c:v>
                </c:pt>
                <c:pt idx="31">
                  <c:v>42229.691134259301</c:v>
                </c:pt>
                <c:pt idx="32">
                  <c:v>42229.694629629601</c:v>
                </c:pt>
                <c:pt idx="33">
                  <c:v>42229.698067129597</c:v>
                </c:pt>
                <c:pt idx="34">
                  <c:v>42229.701562499999</c:v>
                </c:pt>
                <c:pt idx="35">
                  <c:v>42229.7050115741</c:v>
                </c:pt>
                <c:pt idx="36">
                  <c:v>42229.708530092597</c:v>
                </c:pt>
                <c:pt idx="37">
                  <c:v>42229.711956018502</c:v>
                </c:pt>
                <c:pt idx="38">
                  <c:v>42229.715416666702</c:v>
                </c:pt>
                <c:pt idx="39">
                  <c:v>42229.718900462998</c:v>
                </c:pt>
                <c:pt idx="40">
                  <c:v>42229.722384259301</c:v>
                </c:pt>
                <c:pt idx="41">
                  <c:v>42229.7258449074</c:v>
                </c:pt>
                <c:pt idx="42">
                  <c:v>42229.729328703703</c:v>
                </c:pt>
                <c:pt idx="43">
                  <c:v>42229.732824074097</c:v>
                </c:pt>
                <c:pt idx="44">
                  <c:v>42229.736273148097</c:v>
                </c:pt>
                <c:pt idx="45">
                  <c:v>42229.739733796298</c:v>
                </c:pt>
                <c:pt idx="46">
                  <c:v>42229.743194444403</c:v>
                </c:pt>
                <c:pt idx="47">
                  <c:v>42229.746689814798</c:v>
                </c:pt>
              </c:numCache>
            </c:numRef>
          </c:cat>
          <c:val>
            <c:numRef>
              <c:f>'SCED Data'!$AL$2:$AL$4035</c:f>
              <c:numCache>
                <c:formatCode>General</c:formatCode>
                <c:ptCount val="48"/>
                <c:pt idx="0">
                  <c:v>2500</c:v>
                </c:pt>
                <c:pt idx="1">
                  <c:v>2500</c:v>
                </c:pt>
                <c:pt idx="2">
                  <c:v>2500</c:v>
                </c:pt>
                <c:pt idx="3">
                  <c:v>2500</c:v>
                </c:pt>
                <c:pt idx="4">
                  <c:v>2500</c:v>
                </c:pt>
                <c:pt idx="5">
                  <c:v>2500</c:v>
                </c:pt>
                <c:pt idx="6">
                  <c:v>2500</c:v>
                </c:pt>
                <c:pt idx="7">
                  <c:v>2500</c:v>
                </c:pt>
                <c:pt idx="8">
                  <c:v>2500</c:v>
                </c:pt>
                <c:pt idx="9">
                  <c:v>2500</c:v>
                </c:pt>
                <c:pt idx="10">
                  <c:v>2500</c:v>
                </c:pt>
                <c:pt idx="11">
                  <c:v>2500</c:v>
                </c:pt>
                <c:pt idx="12">
                  <c:v>2500</c:v>
                </c:pt>
                <c:pt idx="13">
                  <c:v>2500</c:v>
                </c:pt>
                <c:pt idx="14">
                  <c:v>2500</c:v>
                </c:pt>
                <c:pt idx="15">
                  <c:v>2500</c:v>
                </c:pt>
                <c:pt idx="16">
                  <c:v>2500</c:v>
                </c:pt>
                <c:pt idx="17">
                  <c:v>2500</c:v>
                </c:pt>
                <c:pt idx="18">
                  <c:v>2500</c:v>
                </c:pt>
                <c:pt idx="19">
                  <c:v>2500</c:v>
                </c:pt>
                <c:pt idx="20">
                  <c:v>2500</c:v>
                </c:pt>
                <c:pt idx="21">
                  <c:v>2500</c:v>
                </c:pt>
                <c:pt idx="22">
                  <c:v>2500</c:v>
                </c:pt>
                <c:pt idx="23">
                  <c:v>2500</c:v>
                </c:pt>
                <c:pt idx="24">
                  <c:v>2500</c:v>
                </c:pt>
                <c:pt idx="25">
                  <c:v>2500</c:v>
                </c:pt>
                <c:pt idx="26">
                  <c:v>2500</c:v>
                </c:pt>
                <c:pt idx="27">
                  <c:v>2500</c:v>
                </c:pt>
                <c:pt idx="28">
                  <c:v>2500</c:v>
                </c:pt>
                <c:pt idx="29">
                  <c:v>2500</c:v>
                </c:pt>
                <c:pt idx="30">
                  <c:v>2500</c:v>
                </c:pt>
                <c:pt idx="31">
                  <c:v>2500</c:v>
                </c:pt>
                <c:pt idx="32">
                  <c:v>2500</c:v>
                </c:pt>
                <c:pt idx="33">
                  <c:v>2500</c:v>
                </c:pt>
                <c:pt idx="34">
                  <c:v>2500</c:v>
                </c:pt>
                <c:pt idx="35">
                  <c:v>2500</c:v>
                </c:pt>
                <c:pt idx="36">
                  <c:v>2500</c:v>
                </c:pt>
                <c:pt idx="37">
                  <c:v>2500</c:v>
                </c:pt>
                <c:pt idx="38">
                  <c:v>2500</c:v>
                </c:pt>
                <c:pt idx="39">
                  <c:v>2500</c:v>
                </c:pt>
                <c:pt idx="40">
                  <c:v>2500</c:v>
                </c:pt>
                <c:pt idx="41">
                  <c:v>2500</c:v>
                </c:pt>
                <c:pt idx="42">
                  <c:v>2500</c:v>
                </c:pt>
                <c:pt idx="43">
                  <c:v>2500</c:v>
                </c:pt>
                <c:pt idx="44">
                  <c:v>2500</c:v>
                </c:pt>
                <c:pt idx="45">
                  <c:v>2500</c:v>
                </c:pt>
                <c:pt idx="46">
                  <c:v>2500</c:v>
                </c:pt>
                <c:pt idx="47">
                  <c:v>2500</c:v>
                </c:pt>
              </c:numCache>
            </c:numRef>
          </c:val>
          <c:smooth val="0"/>
        </c:ser>
        <c:dLbls>
          <c:showLegendKey val="0"/>
          <c:showVal val="0"/>
          <c:showCatName val="0"/>
          <c:showSerName val="0"/>
          <c:showPercent val="0"/>
          <c:showBubbleSize val="0"/>
        </c:dLbls>
        <c:marker val="1"/>
        <c:smooth val="0"/>
        <c:axId val="145945664"/>
        <c:axId val="145946056"/>
      </c:lineChart>
      <c:catAx>
        <c:axId val="145945664"/>
        <c:scaling>
          <c:orientation val="minMax"/>
        </c:scaling>
        <c:delete val="0"/>
        <c:axPos val="b"/>
        <c:majorGridlines>
          <c:spPr>
            <a:ln w="9525" cap="flat" cmpd="sng" algn="ctr">
              <a:solidFill>
                <a:schemeClr val="tx1">
                  <a:lumMod val="15000"/>
                  <a:lumOff val="85000"/>
                </a:schemeClr>
              </a:solidFill>
              <a:round/>
            </a:ln>
            <a:effectLst/>
          </c:spPr>
        </c:majorGridlines>
        <c:numFmt formatCode="mm/dd\ hh:mm" sourceLinked="0"/>
        <c:majorTickMark val="out"/>
        <c:minorTickMark val="out"/>
        <c:tickLblPos val="nextTo"/>
        <c:spPr>
          <a:noFill/>
          <a:ln w="9525" cap="flat" cmpd="sng" algn="ctr">
            <a:solidFill>
              <a:schemeClr val="tx1"/>
            </a:solidFill>
            <a:round/>
          </a:ln>
          <a:effectLst/>
        </c:spPr>
        <c:txPr>
          <a:bodyPr rot="0" spcFirstLastPara="1" vertOverflow="ellipsis"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45946056"/>
        <c:crosses val="autoZero"/>
        <c:auto val="0"/>
        <c:lblAlgn val="ctr"/>
        <c:lblOffset val="100"/>
        <c:tickLblSkip val="12"/>
        <c:tickMarkSkip val="12"/>
        <c:noMultiLvlLbl val="0"/>
      </c:catAx>
      <c:valAx>
        <c:axId val="145946056"/>
        <c:scaling>
          <c:orientation val="minMax"/>
        </c:scaling>
        <c:delete val="0"/>
        <c:axPos val="l"/>
        <c:majorGridlines>
          <c:spPr>
            <a:ln w="9525" cap="flat" cmpd="sng" algn="ctr">
              <a:solidFill>
                <a:schemeClr val="tx1"/>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1"/>
                  <a:t>MW</a:t>
                </a: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solidFill>
              <a:schemeClr val="bg1"/>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45945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0093520836106972E-2"/>
          <c:y val="2.3666746202179272E-2"/>
          <c:w val="0.8444436259060325"/>
          <c:h val="0.84927924918476094"/>
        </c:manualLayout>
      </c:layout>
      <c:areaChart>
        <c:grouping val="standard"/>
        <c:varyColors val="0"/>
        <c:ser>
          <c:idx val="7"/>
          <c:order val="2"/>
          <c:tx>
            <c:strRef>
              <c:f>Data_All!$BG$1</c:f>
              <c:strCache>
                <c:ptCount val="1"/>
                <c:pt idx="0">
                  <c:v>QSGR_NSRS_R (MW = 0 and NSRS_R &gt; 0)</c:v>
                </c:pt>
              </c:strCache>
            </c:strRef>
          </c:tx>
          <c:spPr>
            <a:solidFill>
              <a:schemeClr val="accent6"/>
            </a:solidFill>
          </c:spPr>
          <c:val>
            <c:numRef>
              <c:f>Data_All!$BG$3627:$BG$3674</c:f>
              <c:numCache>
                <c:formatCode>General</c:formatCode>
                <c:ptCount val="48"/>
                <c:pt idx="0">
                  <c:v>935</c:v>
                </c:pt>
                <c:pt idx="1">
                  <c:v>929</c:v>
                </c:pt>
                <c:pt idx="2">
                  <c:v>929</c:v>
                </c:pt>
                <c:pt idx="3">
                  <c:v>929</c:v>
                </c:pt>
                <c:pt idx="4">
                  <c:v>929</c:v>
                </c:pt>
                <c:pt idx="5">
                  <c:v>929</c:v>
                </c:pt>
                <c:pt idx="6">
                  <c:v>929</c:v>
                </c:pt>
                <c:pt idx="7">
                  <c:v>929</c:v>
                </c:pt>
                <c:pt idx="8">
                  <c:v>929</c:v>
                </c:pt>
                <c:pt idx="9">
                  <c:v>929</c:v>
                </c:pt>
                <c:pt idx="10">
                  <c:v>929</c:v>
                </c:pt>
                <c:pt idx="11">
                  <c:v>929</c:v>
                </c:pt>
                <c:pt idx="12">
                  <c:v>929</c:v>
                </c:pt>
                <c:pt idx="13">
                  <c:v>924</c:v>
                </c:pt>
                <c:pt idx="14">
                  <c:v>924</c:v>
                </c:pt>
                <c:pt idx="15">
                  <c:v>785</c:v>
                </c:pt>
                <c:pt idx="16">
                  <c:v>854</c:v>
                </c:pt>
                <c:pt idx="17">
                  <c:v>924</c:v>
                </c:pt>
                <c:pt idx="18">
                  <c:v>924</c:v>
                </c:pt>
                <c:pt idx="19">
                  <c:v>924</c:v>
                </c:pt>
                <c:pt idx="20">
                  <c:v>924</c:v>
                </c:pt>
                <c:pt idx="21">
                  <c:v>924</c:v>
                </c:pt>
                <c:pt idx="22">
                  <c:v>924</c:v>
                </c:pt>
                <c:pt idx="23">
                  <c:v>924</c:v>
                </c:pt>
                <c:pt idx="24">
                  <c:v>854</c:v>
                </c:pt>
                <c:pt idx="25">
                  <c:v>784</c:v>
                </c:pt>
                <c:pt idx="26">
                  <c:v>784</c:v>
                </c:pt>
                <c:pt idx="27">
                  <c:v>923</c:v>
                </c:pt>
                <c:pt idx="28">
                  <c:v>923</c:v>
                </c:pt>
                <c:pt idx="29">
                  <c:v>923</c:v>
                </c:pt>
                <c:pt idx="30">
                  <c:v>923</c:v>
                </c:pt>
                <c:pt idx="31">
                  <c:v>923</c:v>
                </c:pt>
                <c:pt idx="32">
                  <c:v>923</c:v>
                </c:pt>
                <c:pt idx="33">
                  <c:v>923</c:v>
                </c:pt>
                <c:pt idx="34">
                  <c:v>923</c:v>
                </c:pt>
                <c:pt idx="35">
                  <c:v>923</c:v>
                </c:pt>
                <c:pt idx="36">
                  <c:v>923</c:v>
                </c:pt>
                <c:pt idx="37">
                  <c:v>923</c:v>
                </c:pt>
                <c:pt idx="38">
                  <c:v>923</c:v>
                </c:pt>
                <c:pt idx="39">
                  <c:v>923</c:v>
                </c:pt>
                <c:pt idx="40">
                  <c:v>923</c:v>
                </c:pt>
                <c:pt idx="41">
                  <c:v>923</c:v>
                </c:pt>
                <c:pt idx="42">
                  <c:v>923</c:v>
                </c:pt>
                <c:pt idx="43">
                  <c:v>923</c:v>
                </c:pt>
                <c:pt idx="44">
                  <c:v>923</c:v>
                </c:pt>
                <c:pt idx="45">
                  <c:v>923</c:v>
                </c:pt>
                <c:pt idx="46">
                  <c:v>923</c:v>
                </c:pt>
                <c:pt idx="47">
                  <c:v>923</c:v>
                </c:pt>
              </c:numCache>
            </c:numRef>
          </c:val>
        </c:ser>
        <c:dLbls>
          <c:showLegendKey val="0"/>
          <c:showVal val="0"/>
          <c:showCatName val="0"/>
          <c:showSerName val="0"/>
          <c:showPercent val="0"/>
          <c:showBubbleSize val="0"/>
        </c:dLbls>
        <c:axId val="145949192"/>
        <c:axId val="146501608"/>
      </c:areaChart>
      <c:lineChart>
        <c:grouping val="standard"/>
        <c:varyColors val="0"/>
        <c:ser>
          <c:idx val="0"/>
          <c:order val="0"/>
          <c:tx>
            <c:strRef>
              <c:f>Data_All!$U$1</c:f>
              <c:strCache>
                <c:ptCount val="1"/>
                <c:pt idx="0">
                  <c:v>PRC</c:v>
                </c:pt>
              </c:strCache>
            </c:strRef>
          </c:tx>
          <c:spPr>
            <a:ln>
              <a:solidFill>
                <a:schemeClr val="tx1"/>
              </a:solidFill>
            </a:ln>
          </c:spPr>
          <c:marker>
            <c:symbol val="none"/>
          </c:marker>
          <c:cat>
            <c:numRef>
              <c:f>Data_All!$A$3627:$A$3674</c:f>
              <c:numCache>
                <c:formatCode>mm/dd/yyyy\ hh:mm:ss</c:formatCode>
                <c:ptCount val="48"/>
                <c:pt idx="0">
                  <c:v>42229.583553240744</c:v>
                </c:pt>
                <c:pt idx="1">
                  <c:v>42229.586956018517</c:v>
                </c:pt>
                <c:pt idx="2">
                  <c:v>42229.590416666666</c:v>
                </c:pt>
                <c:pt idx="3">
                  <c:v>42229.593900462962</c:v>
                </c:pt>
                <c:pt idx="4">
                  <c:v>42229.597384259258</c:v>
                </c:pt>
                <c:pt idx="5">
                  <c:v>42229.600868055553</c:v>
                </c:pt>
                <c:pt idx="6">
                  <c:v>42229.604351851849</c:v>
                </c:pt>
                <c:pt idx="7">
                  <c:v>42229.607824074075</c:v>
                </c:pt>
                <c:pt idx="8">
                  <c:v>42229.611273148148</c:v>
                </c:pt>
                <c:pt idx="9">
                  <c:v>42229.614722222221</c:v>
                </c:pt>
                <c:pt idx="10">
                  <c:v>42229.61822916667</c:v>
                </c:pt>
                <c:pt idx="11">
                  <c:v>42229.621689814812</c:v>
                </c:pt>
                <c:pt idx="12">
                  <c:v>42229.625185185185</c:v>
                </c:pt>
                <c:pt idx="13">
                  <c:v>42229.628611111111</c:v>
                </c:pt>
                <c:pt idx="14">
                  <c:v>42229.632106481484</c:v>
                </c:pt>
                <c:pt idx="15">
                  <c:v>42229.635578703703</c:v>
                </c:pt>
                <c:pt idx="16">
                  <c:v>42229.639050925929</c:v>
                </c:pt>
                <c:pt idx="17">
                  <c:v>42229.642523148148</c:v>
                </c:pt>
                <c:pt idx="18">
                  <c:v>42229.645983796298</c:v>
                </c:pt>
                <c:pt idx="19">
                  <c:v>42229.649456018517</c:v>
                </c:pt>
                <c:pt idx="20">
                  <c:v>42229.652939814812</c:v>
                </c:pt>
                <c:pt idx="21">
                  <c:v>42229.656435185185</c:v>
                </c:pt>
                <c:pt idx="22">
                  <c:v>42229.659884259258</c:v>
                </c:pt>
                <c:pt idx="23">
                  <c:v>42229.663344907407</c:v>
                </c:pt>
                <c:pt idx="24">
                  <c:v>42229.666863425926</c:v>
                </c:pt>
                <c:pt idx="25">
                  <c:v>42229.670289351852</c:v>
                </c:pt>
                <c:pt idx="26">
                  <c:v>42229.673761574071</c:v>
                </c:pt>
                <c:pt idx="27">
                  <c:v>42229.677233796298</c:v>
                </c:pt>
                <c:pt idx="28">
                  <c:v>42229.68072916667</c:v>
                </c:pt>
                <c:pt idx="29">
                  <c:v>42229.684178240743</c:v>
                </c:pt>
                <c:pt idx="30">
                  <c:v>42229.687685185185</c:v>
                </c:pt>
                <c:pt idx="31">
                  <c:v>42229.691134259258</c:v>
                </c:pt>
                <c:pt idx="32">
                  <c:v>42229.69462962963</c:v>
                </c:pt>
                <c:pt idx="33">
                  <c:v>42229.698067129626</c:v>
                </c:pt>
                <c:pt idx="34">
                  <c:v>42229.701562499999</c:v>
                </c:pt>
                <c:pt idx="35">
                  <c:v>42229.705011574071</c:v>
                </c:pt>
                <c:pt idx="36">
                  <c:v>42229.70853009259</c:v>
                </c:pt>
                <c:pt idx="37">
                  <c:v>42229.711956018517</c:v>
                </c:pt>
                <c:pt idx="38">
                  <c:v>42229.715416666666</c:v>
                </c:pt>
                <c:pt idx="39">
                  <c:v>42229.718900462962</c:v>
                </c:pt>
                <c:pt idx="40">
                  <c:v>42229.722384259258</c:v>
                </c:pt>
                <c:pt idx="41">
                  <c:v>42229.725844907407</c:v>
                </c:pt>
                <c:pt idx="42">
                  <c:v>42229.729328703703</c:v>
                </c:pt>
                <c:pt idx="43">
                  <c:v>42229.732824074075</c:v>
                </c:pt>
                <c:pt idx="44">
                  <c:v>42229.736273148148</c:v>
                </c:pt>
                <c:pt idx="45">
                  <c:v>42229.739733796298</c:v>
                </c:pt>
                <c:pt idx="46">
                  <c:v>42229.743194444447</c:v>
                </c:pt>
                <c:pt idx="47">
                  <c:v>42229.746689814812</c:v>
                </c:pt>
              </c:numCache>
            </c:numRef>
          </c:cat>
          <c:val>
            <c:numRef>
              <c:f>Data_All!$U$3627:$U$3674</c:f>
              <c:numCache>
                <c:formatCode>General</c:formatCode>
                <c:ptCount val="48"/>
                <c:pt idx="0">
                  <c:v>3523.41723632813</c:v>
                </c:pt>
                <c:pt idx="1">
                  <c:v>3404.98193359375</c:v>
                </c:pt>
                <c:pt idx="2">
                  <c:v>3342.12060546875</c:v>
                </c:pt>
                <c:pt idx="3">
                  <c:v>3118.14819335938</c:v>
                </c:pt>
                <c:pt idx="4">
                  <c:v>2845.1630859375</c:v>
                </c:pt>
                <c:pt idx="5">
                  <c:v>2845.09106445313</c:v>
                </c:pt>
                <c:pt idx="6">
                  <c:v>2878.5654296875</c:v>
                </c:pt>
                <c:pt idx="7">
                  <c:v>2859.80932617188</c:v>
                </c:pt>
                <c:pt idx="8">
                  <c:v>2816.80053710938</c:v>
                </c:pt>
                <c:pt idx="9">
                  <c:v>2836.82592773437</c:v>
                </c:pt>
                <c:pt idx="10">
                  <c:v>2770.2548828125</c:v>
                </c:pt>
                <c:pt idx="11">
                  <c:v>2739.43090820312</c:v>
                </c:pt>
                <c:pt idx="12">
                  <c:v>2598.9482421875</c:v>
                </c:pt>
                <c:pt idx="13">
                  <c:v>2386.59741210937</c:v>
                </c:pt>
                <c:pt idx="14">
                  <c:v>2471.19360351562</c:v>
                </c:pt>
                <c:pt idx="15">
                  <c:v>2491.71704101562</c:v>
                </c:pt>
                <c:pt idx="16">
                  <c:v>2473.54541015625</c:v>
                </c:pt>
                <c:pt idx="17">
                  <c:v>2515.86743164063</c:v>
                </c:pt>
                <c:pt idx="18">
                  <c:v>2590.71337890625</c:v>
                </c:pt>
                <c:pt idx="19">
                  <c:v>2659.9794921875</c:v>
                </c:pt>
                <c:pt idx="20">
                  <c:v>2603.48999023437</c:v>
                </c:pt>
                <c:pt idx="21">
                  <c:v>2509.25024414062</c:v>
                </c:pt>
                <c:pt idx="22">
                  <c:v>2472.7421875</c:v>
                </c:pt>
                <c:pt idx="23">
                  <c:v>2374.12426757813</c:v>
                </c:pt>
                <c:pt idx="24">
                  <c:v>2447.8720703125</c:v>
                </c:pt>
                <c:pt idx="25">
                  <c:v>2480.77319335938</c:v>
                </c:pt>
                <c:pt idx="26">
                  <c:v>2494.90869140625</c:v>
                </c:pt>
                <c:pt idx="27">
                  <c:v>2437.37329101562</c:v>
                </c:pt>
                <c:pt idx="28">
                  <c:v>2440.46655273438</c:v>
                </c:pt>
                <c:pt idx="29">
                  <c:v>2459.64477539063</c:v>
                </c:pt>
                <c:pt idx="30">
                  <c:v>2417.04174804687</c:v>
                </c:pt>
                <c:pt idx="31">
                  <c:v>2470.01489257812</c:v>
                </c:pt>
                <c:pt idx="32">
                  <c:v>2443.8310546875</c:v>
                </c:pt>
                <c:pt idx="33">
                  <c:v>2412.40283203125</c:v>
                </c:pt>
                <c:pt idx="34">
                  <c:v>2457.62255859375</c:v>
                </c:pt>
                <c:pt idx="35">
                  <c:v>2431.91455078125</c:v>
                </c:pt>
                <c:pt idx="36">
                  <c:v>2396.23608398438</c:v>
                </c:pt>
                <c:pt idx="37">
                  <c:v>2637.857421875</c:v>
                </c:pt>
                <c:pt idx="38">
                  <c:v>2676.88232421875</c:v>
                </c:pt>
                <c:pt idx="39">
                  <c:v>2706.48022460938</c:v>
                </c:pt>
                <c:pt idx="40">
                  <c:v>2732.91650390625</c:v>
                </c:pt>
                <c:pt idx="41">
                  <c:v>2834.84936523438</c:v>
                </c:pt>
                <c:pt idx="42">
                  <c:v>2937.986328125</c:v>
                </c:pt>
                <c:pt idx="43">
                  <c:v>3021.60498046875</c:v>
                </c:pt>
                <c:pt idx="44">
                  <c:v>3089.921875</c:v>
                </c:pt>
                <c:pt idx="45">
                  <c:v>3225.05859375</c:v>
                </c:pt>
                <c:pt idx="46">
                  <c:v>3250.244140625</c:v>
                </c:pt>
                <c:pt idx="47">
                  <c:v>3375.5595703125</c:v>
                </c:pt>
              </c:numCache>
            </c:numRef>
          </c:val>
          <c:smooth val="0"/>
        </c:ser>
        <c:ser>
          <c:idx val="1"/>
          <c:order val="1"/>
          <c:tx>
            <c:strRef>
              <c:f>Data_All!$X$1</c:f>
              <c:strCache>
                <c:ptCount val="1"/>
                <c:pt idx="0">
                  <c:v>RTOLCAP</c:v>
                </c:pt>
              </c:strCache>
            </c:strRef>
          </c:tx>
          <c:marker>
            <c:symbol val="none"/>
          </c:marker>
          <c:cat>
            <c:numRef>
              <c:f>Data_All!$A$3627:$A$3674</c:f>
              <c:numCache>
                <c:formatCode>mm/dd/yyyy\ hh:mm:ss</c:formatCode>
                <c:ptCount val="48"/>
                <c:pt idx="0">
                  <c:v>42229.583553240744</c:v>
                </c:pt>
                <c:pt idx="1">
                  <c:v>42229.586956018517</c:v>
                </c:pt>
                <c:pt idx="2">
                  <c:v>42229.590416666666</c:v>
                </c:pt>
                <c:pt idx="3">
                  <c:v>42229.593900462962</c:v>
                </c:pt>
                <c:pt idx="4">
                  <c:v>42229.597384259258</c:v>
                </c:pt>
                <c:pt idx="5">
                  <c:v>42229.600868055553</c:v>
                </c:pt>
                <c:pt idx="6">
                  <c:v>42229.604351851849</c:v>
                </c:pt>
                <c:pt idx="7">
                  <c:v>42229.607824074075</c:v>
                </c:pt>
                <c:pt idx="8">
                  <c:v>42229.611273148148</c:v>
                </c:pt>
                <c:pt idx="9">
                  <c:v>42229.614722222221</c:v>
                </c:pt>
                <c:pt idx="10">
                  <c:v>42229.61822916667</c:v>
                </c:pt>
                <c:pt idx="11">
                  <c:v>42229.621689814812</c:v>
                </c:pt>
                <c:pt idx="12">
                  <c:v>42229.625185185185</c:v>
                </c:pt>
                <c:pt idx="13">
                  <c:v>42229.628611111111</c:v>
                </c:pt>
                <c:pt idx="14">
                  <c:v>42229.632106481484</c:v>
                </c:pt>
                <c:pt idx="15">
                  <c:v>42229.635578703703</c:v>
                </c:pt>
                <c:pt idx="16">
                  <c:v>42229.639050925929</c:v>
                </c:pt>
                <c:pt idx="17">
                  <c:v>42229.642523148148</c:v>
                </c:pt>
                <c:pt idx="18">
                  <c:v>42229.645983796298</c:v>
                </c:pt>
                <c:pt idx="19">
                  <c:v>42229.649456018517</c:v>
                </c:pt>
                <c:pt idx="20">
                  <c:v>42229.652939814812</c:v>
                </c:pt>
                <c:pt idx="21">
                  <c:v>42229.656435185185</c:v>
                </c:pt>
                <c:pt idx="22">
                  <c:v>42229.659884259258</c:v>
                </c:pt>
                <c:pt idx="23">
                  <c:v>42229.663344907407</c:v>
                </c:pt>
                <c:pt idx="24">
                  <c:v>42229.666863425926</c:v>
                </c:pt>
                <c:pt idx="25">
                  <c:v>42229.670289351852</c:v>
                </c:pt>
                <c:pt idx="26">
                  <c:v>42229.673761574071</c:v>
                </c:pt>
                <c:pt idx="27">
                  <c:v>42229.677233796298</c:v>
                </c:pt>
                <c:pt idx="28">
                  <c:v>42229.68072916667</c:v>
                </c:pt>
                <c:pt idx="29">
                  <c:v>42229.684178240743</c:v>
                </c:pt>
                <c:pt idx="30">
                  <c:v>42229.687685185185</c:v>
                </c:pt>
                <c:pt idx="31">
                  <c:v>42229.691134259258</c:v>
                </c:pt>
                <c:pt idx="32">
                  <c:v>42229.69462962963</c:v>
                </c:pt>
                <c:pt idx="33">
                  <c:v>42229.698067129626</c:v>
                </c:pt>
                <c:pt idx="34">
                  <c:v>42229.701562499999</c:v>
                </c:pt>
                <c:pt idx="35">
                  <c:v>42229.705011574071</c:v>
                </c:pt>
                <c:pt idx="36">
                  <c:v>42229.70853009259</c:v>
                </c:pt>
                <c:pt idx="37">
                  <c:v>42229.711956018517</c:v>
                </c:pt>
                <c:pt idx="38">
                  <c:v>42229.715416666666</c:v>
                </c:pt>
                <c:pt idx="39">
                  <c:v>42229.718900462962</c:v>
                </c:pt>
                <c:pt idx="40">
                  <c:v>42229.722384259258</c:v>
                </c:pt>
                <c:pt idx="41">
                  <c:v>42229.725844907407</c:v>
                </c:pt>
                <c:pt idx="42">
                  <c:v>42229.729328703703</c:v>
                </c:pt>
                <c:pt idx="43">
                  <c:v>42229.732824074075</c:v>
                </c:pt>
                <c:pt idx="44">
                  <c:v>42229.736273148148</c:v>
                </c:pt>
                <c:pt idx="45">
                  <c:v>42229.739733796298</c:v>
                </c:pt>
                <c:pt idx="46">
                  <c:v>42229.743194444447</c:v>
                </c:pt>
                <c:pt idx="47">
                  <c:v>42229.746689814812</c:v>
                </c:pt>
              </c:numCache>
            </c:numRef>
          </c:cat>
          <c:val>
            <c:numRef>
              <c:f>Data_All!$X$3627:$X$3674</c:f>
              <c:numCache>
                <c:formatCode>General</c:formatCode>
                <c:ptCount val="48"/>
                <c:pt idx="0">
                  <c:v>5214.95458984375</c:v>
                </c:pt>
                <c:pt idx="1">
                  <c:v>5048.06103515625</c:v>
                </c:pt>
                <c:pt idx="2">
                  <c:v>4867.14892578125</c:v>
                </c:pt>
                <c:pt idx="3">
                  <c:v>4511.8564453125</c:v>
                </c:pt>
                <c:pt idx="4">
                  <c:v>4071.1884765625</c:v>
                </c:pt>
                <c:pt idx="5">
                  <c:v>4200.01220703125</c:v>
                </c:pt>
                <c:pt idx="6">
                  <c:v>4327.21533203125</c:v>
                </c:pt>
                <c:pt idx="7">
                  <c:v>4228.33349609375</c:v>
                </c:pt>
                <c:pt idx="8">
                  <c:v>4160.857421875</c:v>
                </c:pt>
                <c:pt idx="9">
                  <c:v>4092.21044921875</c:v>
                </c:pt>
                <c:pt idx="10">
                  <c:v>4094.501953125</c:v>
                </c:pt>
                <c:pt idx="11">
                  <c:v>4005.25366210938</c:v>
                </c:pt>
                <c:pt idx="12">
                  <c:v>3780.95874023438</c:v>
                </c:pt>
                <c:pt idx="13">
                  <c:v>3628.58911132813</c:v>
                </c:pt>
                <c:pt idx="14">
                  <c:v>3759.01025390625</c:v>
                </c:pt>
                <c:pt idx="15">
                  <c:v>3629.0517578125</c:v>
                </c:pt>
                <c:pt idx="16">
                  <c:v>3773.67724609375</c:v>
                </c:pt>
                <c:pt idx="17">
                  <c:v>3981.19946289062</c:v>
                </c:pt>
                <c:pt idx="18">
                  <c:v>4230.69775390625</c:v>
                </c:pt>
                <c:pt idx="19">
                  <c:v>4179.0732421875</c:v>
                </c:pt>
                <c:pt idx="20">
                  <c:v>3934.40014648437</c:v>
                </c:pt>
                <c:pt idx="21">
                  <c:v>3882.37573242188</c:v>
                </c:pt>
                <c:pt idx="22">
                  <c:v>3854.31494140625</c:v>
                </c:pt>
                <c:pt idx="23">
                  <c:v>3774.54125976562</c:v>
                </c:pt>
                <c:pt idx="24">
                  <c:v>3818.62866210937</c:v>
                </c:pt>
                <c:pt idx="25">
                  <c:v>3886.07690429687</c:v>
                </c:pt>
                <c:pt idx="26">
                  <c:v>3701.07739257813</c:v>
                </c:pt>
                <c:pt idx="27">
                  <c:v>3755.07495117187</c:v>
                </c:pt>
                <c:pt idx="28">
                  <c:v>3774.49365234375</c:v>
                </c:pt>
                <c:pt idx="29">
                  <c:v>3811.38208007812</c:v>
                </c:pt>
                <c:pt idx="30">
                  <c:v>3776.361328125</c:v>
                </c:pt>
                <c:pt idx="31">
                  <c:v>3933.22583007812</c:v>
                </c:pt>
                <c:pt idx="32">
                  <c:v>3900.3037109375</c:v>
                </c:pt>
                <c:pt idx="33">
                  <c:v>3846.1865234375</c:v>
                </c:pt>
                <c:pt idx="34">
                  <c:v>4010.21118164063</c:v>
                </c:pt>
                <c:pt idx="35">
                  <c:v>3891.91821289063</c:v>
                </c:pt>
                <c:pt idx="36">
                  <c:v>3881.48315429688</c:v>
                </c:pt>
                <c:pt idx="37">
                  <c:v>4372.35693359375</c:v>
                </c:pt>
                <c:pt idx="38">
                  <c:v>4494.3681640625</c:v>
                </c:pt>
                <c:pt idx="39">
                  <c:v>4376.34521484375</c:v>
                </c:pt>
                <c:pt idx="40">
                  <c:v>4246.87939453125</c:v>
                </c:pt>
                <c:pt idx="41">
                  <c:v>4553.89208984375</c:v>
                </c:pt>
                <c:pt idx="42">
                  <c:v>4940.12744140625</c:v>
                </c:pt>
                <c:pt idx="43">
                  <c:v>4913.20849609375</c:v>
                </c:pt>
                <c:pt idx="44">
                  <c:v>5131.77392578125</c:v>
                </c:pt>
                <c:pt idx="45">
                  <c:v>5395.93212890625</c:v>
                </c:pt>
                <c:pt idx="46">
                  <c:v>5409.23095703125</c:v>
                </c:pt>
                <c:pt idx="47">
                  <c:v>5467.6513671875</c:v>
                </c:pt>
              </c:numCache>
            </c:numRef>
          </c:val>
          <c:smooth val="0"/>
        </c:ser>
        <c:dLbls>
          <c:showLegendKey val="0"/>
          <c:showVal val="0"/>
          <c:showCatName val="0"/>
          <c:showSerName val="0"/>
          <c:showPercent val="0"/>
          <c:showBubbleSize val="0"/>
        </c:dLbls>
        <c:marker val="1"/>
        <c:smooth val="0"/>
        <c:axId val="145949192"/>
        <c:axId val="146501608"/>
      </c:lineChart>
      <c:catAx>
        <c:axId val="145949192"/>
        <c:scaling>
          <c:orientation val="minMax"/>
        </c:scaling>
        <c:delete val="0"/>
        <c:axPos val="b"/>
        <c:numFmt formatCode="mm/dd\ hh:mm" sourceLinked="0"/>
        <c:majorTickMark val="out"/>
        <c:minorTickMark val="none"/>
        <c:tickLblPos val="nextTo"/>
        <c:txPr>
          <a:bodyPr/>
          <a:lstStyle/>
          <a:p>
            <a:pPr>
              <a:defRPr b="1"/>
            </a:pPr>
            <a:endParaRPr lang="en-US"/>
          </a:p>
        </c:txPr>
        <c:crossAx val="146501608"/>
        <c:crosses val="autoZero"/>
        <c:auto val="0"/>
        <c:lblAlgn val="ctr"/>
        <c:lblOffset val="100"/>
        <c:tickLblSkip val="12"/>
        <c:tickMarkSkip val="12"/>
        <c:noMultiLvlLbl val="0"/>
      </c:catAx>
      <c:valAx>
        <c:axId val="146501608"/>
        <c:scaling>
          <c:orientation val="minMax"/>
          <c:max val="5500"/>
          <c:min val="0"/>
        </c:scaling>
        <c:delete val="0"/>
        <c:axPos val="l"/>
        <c:majorGridlines/>
        <c:title>
          <c:tx>
            <c:rich>
              <a:bodyPr/>
              <a:lstStyle/>
              <a:p>
                <a:pPr>
                  <a:defRPr/>
                </a:pPr>
                <a:r>
                  <a:rPr lang="en-US"/>
                  <a:t>MW</a:t>
                </a:r>
              </a:p>
            </c:rich>
          </c:tx>
          <c:overlay val="0"/>
        </c:title>
        <c:numFmt formatCode="General" sourceLinked="1"/>
        <c:majorTickMark val="out"/>
        <c:minorTickMark val="none"/>
        <c:tickLblPos val="nextTo"/>
        <c:txPr>
          <a:bodyPr/>
          <a:lstStyle/>
          <a:p>
            <a:pPr>
              <a:defRPr b="1"/>
            </a:pPr>
            <a:endParaRPr lang="en-US"/>
          </a:p>
        </c:txPr>
        <c:crossAx val="145949192"/>
        <c:crossesAt val="1"/>
        <c:crossBetween val="between"/>
        <c:majorUnit val="500"/>
      </c:valAx>
      <c:spPr>
        <a:noFill/>
      </c:spPr>
    </c:plotArea>
    <c:legend>
      <c:legendPos val="b"/>
      <c:layout>
        <c:manualLayout>
          <c:xMode val="edge"/>
          <c:yMode val="edge"/>
          <c:x val="0.19865969595249564"/>
          <c:y val="0.94145788594607493"/>
          <c:w val="0.558856767157909"/>
          <c:h val="3.8981150083512286E-2"/>
        </c:manualLayout>
      </c:layout>
      <c:overlay val="0"/>
      <c:txPr>
        <a:bodyPr/>
        <a:lstStyle/>
        <a:p>
          <a:pPr>
            <a:defRPr b="1"/>
          </a:pPr>
          <a:endParaRPr lang="en-US"/>
        </a:p>
      </c:txPr>
    </c:legend>
    <c:plotVisOnly val="1"/>
    <c:dispBlanksAs val="gap"/>
    <c:showDLblsOverMax val="0"/>
  </c:chart>
  <c:spPr>
    <a:ln>
      <a:noFill/>
    </a:ln>
  </c:spPr>
  <c:txPr>
    <a:bodyPr/>
    <a:lstStyle/>
    <a:p>
      <a:pPr>
        <a:defRPr sz="1100"/>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0.34474</cdr:x>
      <cdr:y>0.69694</cdr:y>
    </cdr:from>
    <cdr:to>
      <cdr:x>0.58056</cdr:x>
      <cdr:y>0.76936</cdr:y>
    </cdr:to>
    <cdr:sp macro="" textlink="">
      <cdr:nvSpPr>
        <cdr:cNvPr id="9" name="TextBox 8"/>
        <cdr:cNvSpPr txBox="1"/>
      </cdr:nvSpPr>
      <cdr:spPr>
        <a:xfrm xmlns:a="http://schemas.openxmlformats.org/drawingml/2006/main">
          <a:off x="2793260" y="3991735"/>
          <a:ext cx="1910705" cy="41480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solidFill>
                <a:srgbClr val="FF0000"/>
              </a:solidFill>
            </a:rPr>
            <a:t>PRC </a:t>
          </a:r>
          <a:r>
            <a:rPr lang="en-US" sz="1400" b="1" dirty="0" smtClean="0">
              <a:solidFill>
                <a:srgbClr val="FF0000"/>
              </a:solidFill>
            </a:rPr>
            <a:t>=2371.45MW</a:t>
          </a:r>
          <a:r>
            <a:rPr lang="en-US" sz="1400" b="1" baseline="0" dirty="0" smtClean="0">
              <a:solidFill>
                <a:srgbClr val="FF0000"/>
              </a:solidFill>
            </a:rPr>
            <a:t>.</a:t>
          </a:r>
          <a:endParaRPr lang="en-US" sz="1400" b="1" dirty="0">
            <a:solidFill>
              <a:srgbClr val="FF0000"/>
            </a:solidFill>
          </a:endParaRPr>
        </a:p>
      </cdr:txBody>
    </cdr:sp>
  </cdr:relSizeAnchor>
  <cdr:relSizeAnchor xmlns:cdr="http://schemas.openxmlformats.org/drawingml/2006/chartDrawing">
    <cdr:from>
      <cdr:x>0.34705</cdr:x>
      <cdr:y>0.60249</cdr:y>
    </cdr:from>
    <cdr:to>
      <cdr:x>0.38172</cdr:x>
      <cdr:y>0.69334</cdr:y>
    </cdr:to>
    <cdr:cxnSp macro="">
      <cdr:nvCxnSpPr>
        <cdr:cNvPr id="11" name="Straight Connector 10"/>
        <cdr:cNvCxnSpPr/>
      </cdr:nvCxnSpPr>
      <cdr:spPr>
        <a:xfrm xmlns:a="http://schemas.openxmlformats.org/drawingml/2006/main" flipH="1" flipV="1">
          <a:off x="2811994" y="3450764"/>
          <a:ext cx="280886" cy="520346"/>
        </a:xfrm>
        <a:prstGeom xmlns:a="http://schemas.openxmlformats.org/drawingml/2006/main" prst="line">
          <a:avLst/>
        </a:prstGeom>
        <a:ln xmlns:a="http://schemas.openxmlformats.org/drawingml/2006/main">
          <a:solidFill>
            <a:srgbClr val="FF0000"/>
          </a:solidFill>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0.33738</cdr:x>
      <cdr:y>0</cdr:y>
    </cdr:from>
    <cdr:to>
      <cdr:x>0.34545</cdr:x>
      <cdr:y>0.84197</cdr:y>
    </cdr:to>
    <cdr:cxnSp macro="">
      <cdr:nvCxnSpPr>
        <cdr:cNvPr id="3" name="Straight Connector 2"/>
        <cdr:cNvCxnSpPr/>
      </cdr:nvCxnSpPr>
      <cdr:spPr>
        <a:xfrm xmlns:a="http://schemas.openxmlformats.org/drawingml/2006/main">
          <a:off x="2733652" y="0"/>
          <a:ext cx="65314" cy="4822371"/>
        </a:xfrm>
        <a:prstGeom xmlns:a="http://schemas.openxmlformats.org/drawingml/2006/main" prst="line">
          <a:avLst/>
        </a:prstGeom>
        <a:ln xmlns:a="http://schemas.openxmlformats.org/drawingml/2006/main" w="12700">
          <a:prstDash val="dashDot"/>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0.33892</cdr:x>
      <cdr:y>0.08621</cdr:y>
    </cdr:from>
    <cdr:to>
      <cdr:x>0.96722</cdr:x>
      <cdr:y>0.2249</cdr:y>
    </cdr:to>
    <cdr:sp macro="" textlink="">
      <cdr:nvSpPr>
        <cdr:cNvPr id="7" name="TextBox 1"/>
        <cdr:cNvSpPr txBox="1"/>
      </cdr:nvSpPr>
      <cdr:spPr>
        <a:xfrm xmlns:a="http://schemas.openxmlformats.org/drawingml/2006/main">
          <a:off x="2746089" y="493793"/>
          <a:ext cx="5090791" cy="7943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smtClean="0">
              <a:solidFill>
                <a:srgbClr val="FF0000"/>
              </a:solidFill>
            </a:rPr>
            <a:t>NSRS was deployed</a:t>
          </a:r>
        </a:p>
        <a:p xmlns:a="http://schemas.openxmlformats.org/drawingml/2006/main">
          <a:r>
            <a:rPr lang="en-US" sz="1400" b="1" dirty="0" smtClean="0">
              <a:solidFill>
                <a:srgbClr val="FF0000"/>
              </a:solidFill>
            </a:rPr>
            <a:t>RTOLCAP </a:t>
          </a:r>
          <a:r>
            <a:rPr lang="en-US" sz="1400" b="1" dirty="0">
              <a:solidFill>
                <a:srgbClr val="FF0000"/>
              </a:solidFill>
            </a:rPr>
            <a:t>= 3628.59MW</a:t>
          </a:r>
          <a:r>
            <a:rPr lang="en-US" sz="1400" b="1" baseline="0" dirty="0">
              <a:solidFill>
                <a:srgbClr val="FF0000"/>
              </a:solidFill>
            </a:rPr>
            <a:t>.</a:t>
          </a:r>
        </a:p>
        <a:p xmlns:a="http://schemas.openxmlformats.org/drawingml/2006/main">
          <a:endParaRPr lang="en-US" sz="1400" b="1" baseline="0" dirty="0">
            <a:solidFill>
              <a:srgbClr val="FF0000"/>
            </a:solidFill>
          </a:endParaRPr>
        </a:p>
      </cdr:txBody>
    </cdr:sp>
  </cdr:relSizeAnchor>
  <cdr:relSizeAnchor xmlns:cdr="http://schemas.openxmlformats.org/drawingml/2006/chartDrawing">
    <cdr:from>
      <cdr:x>0.34545</cdr:x>
      <cdr:y>0.17638</cdr:y>
    </cdr:from>
    <cdr:to>
      <cdr:x>0.36694</cdr:x>
      <cdr:y>0.40445</cdr:y>
    </cdr:to>
    <cdr:cxnSp macro="">
      <cdr:nvCxnSpPr>
        <cdr:cNvPr id="8" name="Straight Connector 7"/>
        <cdr:cNvCxnSpPr/>
      </cdr:nvCxnSpPr>
      <cdr:spPr>
        <a:xfrm xmlns:a="http://schemas.openxmlformats.org/drawingml/2006/main" flipH="1">
          <a:off x="2798967" y="1010195"/>
          <a:ext cx="174170" cy="1306286"/>
        </a:xfrm>
        <a:prstGeom xmlns:a="http://schemas.openxmlformats.org/drawingml/2006/main" prst="line">
          <a:avLst/>
        </a:prstGeom>
        <a:ln xmlns:a="http://schemas.openxmlformats.org/drawingml/2006/main">
          <a:solidFill>
            <a:srgbClr val="FF0000"/>
          </a:solidFill>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607CA14-926D-480A-8E56-368E70F3C234}" type="datetimeFigureOut">
              <a:rPr lang="en-US"/>
              <a:pPr>
                <a:defRPr/>
              </a:pPr>
              <a:t>10/22/2015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7DD2CEA-46D8-4286-8411-1FB077BF8C28}" type="slidenum">
              <a:rPr lang="en-US"/>
              <a:pPr>
                <a:defRPr/>
              </a:pPr>
              <a:t>‹#›</a:t>
            </a:fld>
            <a:endParaRPr lang="en-US"/>
          </a:p>
        </p:txBody>
      </p:sp>
    </p:spTree>
    <p:extLst>
      <p:ext uri="{BB962C8B-B14F-4D97-AF65-F5344CB8AC3E}">
        <p14:creationId xmlns:p14="http://schemas.microsoft.com/office/powerpoint/2010/main" val="3675292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A789D5F-5C8A-40B9-A420-AEC7A1291B1A}" type="datetimeFigureOut">
              <a:rPr lang="en-US"/>
              <a:pPr>
                <a:defRPr/>
              </a:pPr>
              <a:t>10/22/2015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588139C-3228-46CA-833B-5181E78408F3}" type="slidenum">
              <a:rPr lang="en-US"/>
              <a:pPr>
                <a:defRPr/>
              </a:pPr>
              <a:t>‹#›</a:t>
            </a:fld>
            <a:endParaRPr lang="en-US"/>
          </a:p>
        </p:txBody>
      </p:sp>
    </p:spTree>
    <p:extLst>
      <p:ext uri="{BB962C8B-B14F-4D97-AF65-F5344CB8AC3E}">
        <p14:creationId xmlns:p14="http://schemas.microsoft.com/office/powerpoint/2010/main" val="35967519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253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spcBef>
                <a:spcPct val="0"/>
              </a:spcBef>
              <a:spcAft>
                <a:spcPct val="0"/>
              </a:spcAft>
              <a:defRPr/>
            </a:pPr>
            <a:fld id="{3F1CEB34-D0F4-49BF-BFD2-AAD20B186E87}" type="slidenum">
              <a:rPr lang="en-US" altLang="en-US">
                <a:latin typeface="Calibri" pitchFamily="34" charset="0"/>
              </a:rPr>
              <a:pPr fontAlgn="base">
                <a:spcBef>
                  <a:spcPct val="0"/>
                </a:spcBef>
                <a:spcAft>
                  <a:spcPct val="0"/>
                </a:spcAft>
                <a:defRPr/>
              </a:pPr>
              <a:t>1</a:t>
            </a:fld>
            <a:endParaRPr lang="en-US" altLang="en-US">
              <a:latin typeface="Calibri" pitchFamily="34" charset="0"/>
            </a:endParaRPr>
          </a:p>
        </p:txBody>
      </p:sp>
    </p:spTree>
    <p:extLst>
      <p:ext uri="{BB962C8B-B14F-4D97-AF65-F5344CB8AC3E}">
        <p14:creationId xmlns:p14="http://schemas.microsoft.com/office/powerpoint/2010/main" val="4161883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On 8/13 ~1000MW of quick-starts were priced at $1500-$1650 Vs $75 on 8/12 over peak.</a:t>
            </a:r>
          </a:p>
          <a:p>
            <a:endParaRPr lang="en-US" dirty="0"/>
          </a:p>
        </p:txBody>
      </p:sp>
      <p:sp>
        <p:nvSpPr>
          <p:cNvPr id="4" name="Slide Number Placeholder 3"/>
          <p:cNvSpPr>
            <a:spLocks noGrp="1"/>
          </p:cNvSpPr>
          <p:nvPr>
            <p:ph type="sldNum" sz="quarter" idx="10"/>
          </p:nvPr>
        </p:nvSpPr>
        <p:spPr/>
        <p:txBody>
          <a:bodyPr/>
          <a:lstStyle/>
          <a:p>
            <a:pPr>
              <a:defRPr/>
            </a:pPr>
            <a:fld id="{4588139C-3228-46CA-833B-5181E78408F3}" type="slidenum">
              <a:rPr lang="en-US" smtClean="0"/>
              <a:pPr>
                <a:defRPr/>
              </a:pPr>
              <a:t>11</a:t>
            </a:fld>
            <a:endParaRPr lang="en-US"/>
          </a:p>
        </p:txBody>
      </p:sp>
    </p:spTree>
    <p:extLst>
      <p:ext uri="{BB962C8B-B14F-4D97-AF65-F5344CB8AC3E}">
        <p14:creationId xmlns:p14="http://schemas.microsoft.com/office/powerpoint/2010/main" val="184240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pPr>
              <a:defRPr/>
            </a:pPr>
            <a:fld id="{4588139C-3228-46CA-833B-5181E78408F3}" type="slidenum">
              <a:rPr lang="en-US" smtClean="0">
                <a:solidFill>
                  <a:prstClr val="black"/>
                </a:solidFill>
              </a:rPr>
              <a:pPr>
                <a:defRPr/>
              </a:pPr>
              <a:t>14</a:t>
            </a:fld>
            <a:endParaRPr lang="en-US">
              <a:solidFill>
                <a:prstClr val="black"/>
              </a:solidFill>
            </a:endParaRPr>
          </a:p>
        </p:txBody>
      </p:sp>
    </p:spTree>
    <p:extLst>
      <p:ext uri="{BB962C8B-B14F-4D97-AF65-F5344CB8AC3E}">
        <p14:creationId xmlns:p14="http://schemas.microsoft.com/office/powerpoint/2010/main" val="27430289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588139C-3228-46CA-833B-5181E78408F3}" type="slidenum">
              <a:rPr lang="en-US" smtClean="0"/>
              <a:pPr>
                <a:defRPr/>
              </a:pPr>
              <a:t>15</a:t>
            </a:fld>
            <a:endParaRPr lang="en-US"/>
          </a:p>
        </p:txBody>
      </p:sp>
    </p:spTree>
    <p:extLst>
      <p:ext uri="{BB962C8B-B14F-4D97-AF65-F5344CB8AC3E}">
        <p14:creationId xmlns:p14="http://schemas.microsoft.com/office/powerpoint/2010/main" val="4173527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In this graph RTOLCAP = (RTOLCAP – RRS)+ RTNCLRRRS+ GEN RRS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Of the 2300 MWs of RRS, Load Resources were obligated to provide 1150MW. ERCOT had 929 MWs of ERS obligated from 1 to 4 pm and 881 MWs obligated from 4 to 8 pm. When ERCOT is in an emergency condition, we can request the TDSPs to deploy the loads contracted under their Load Management Programs which is about 183 MWs. There were no deployments of RRS or ERS during the scarcity condition notices during the week of Aug 10th.</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4588139C-3228-46CA-833B-5181E78408F3}" type="slidenum">
              <a:rPr lang="en-US" smtClean="0"/>
              <a:pPr>
                <a:defRPr/>
              </a:pPr>
              <a:t>2</a:t>
            </a:fld>
            <a:endParaRPr lang="en-US"/>
          </a:p>
        </p:txBody>
      </p:sp>
    </p:spTree>
    <p:extLst>
      <p:ext uri="{BB962C8B-B14F-4D97-AF65-F5344CB8AC3E}">
        <p14:creationId xmlns:p14="http://schemas.microsoft.com/office/powerpoint/2010/main" val="2809454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pPr>
              <a:defRPr/>
            </a:pPr>
            <a:fld id="{4588139C-3228-46CA-833B-5181E78408F3}" type="slidenum">
              <a:rPr lang="en-US" smtClean="0">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2739637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kern="1200" dirty="0" smtClean="0">
                <a:solidFill>
                  <a:schemeClr val="tx1"/>
                </a:solidFill>
                <a:latin typeface="+mn-lt"/>
                <a:ea typeface="+mn-ea"/>
                <a:cs typeface="+mn-cs"/>
              </a:rPr>
              <a:t>Maximum 393.2MW Non-Spin was deployed from 8/13/2015 15:06 to 8/13/2015 18:05 due to low available capacity</a:t>
            </a:r>
            <a:endParaRPr lang="en-US" baseline="0" dirty="0" smtClean="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pPr>
              <a:defRPr/>
            </a:pPr>
            <a:fld id="{4588139C-3228-46CA-833B-5181E78408F3}" type="slidenum">
              <a:rPr lang="en-US" smtClean="0"/>
              <a:pPr>
                <a:defRPr/>
              </a:pPr>
              <a:t>4</a:t>
            </a:fld>
            <a:endParaRPr lang="en-US"/>
          </a:p>
        </p:txBody>
      </p:sp>
    </p:spTree>
    <p:extLst>
      <p:ext uri="{BB962C8B-B14F-4D97-AF65-F5344CB8AC3E}">
        <p14:creationId xmlns:p14="http://schemas.microsoft.com/office/powerpoint/2010/main" val="464506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1200" kern="1200" dirty="0" smtClean="0">
                <a:solidFill>
                  <a:schemeClr val="tx1"/>
                </a:solidFill>
                <a:latin typeface="+mn-lt"/>
                <a:ea typeface="+mn-ea"/>
                <a:cs typeface="+mn-cs"/>
              </a:rPr>
              <a:t>LOLP reflects the N-0</a:t>
            </a:r>
            <a:r>
              <a:rPr lang="en-US" sz="1200" kern="1200" baseline="0" dirty="0" smtClean="0">
                <a:solidFill>
                  <a:schemeClr val="tx1"/>
                </a:solidFill>
                <a:latin typeface="+mn-lt"/>
                <a:ea typeface="+mn-ea"/>
                <a:cs typeface="+mn-cs"/>
              </a:rPr>
              <a:t> loss of load probability. PRC </a:t>
            </a:r>
            <a:r>
              <a:rPr lang="en-US" sz="1200" kern="1200" baseline="0" smtClean="0">
                <a:solidFill>
                  <a:schemeClr val="tx1"/>
                </a:solidFill>
                <a:latin typeface="+mn-lt"/>
                <a:ea typeface="+mn-ea"/>
                <a:cs typeface="+mn-cs"/>
              </a:rPr>
              <a:t>is maintained </a:t>
            </a:r>
            <a:r>
              <a:rPr lang="en-US" sz="1200" kern="1200" baseline="0" dirty="0" smtClean="0">
                <a:solidFill>
                  <a:schemeClr val="tx1"/>
                </a:solidFill>
                <a:latin typeface="+mn-lt"/>
                <a:ea typeface="+mn-ea"/>
                <a:cs typeface="+mn-cs"/>
              </a:rPr>
              <a:t>to prevent f </a:t>
            </a:r>
            <a:r>
              <a:rPr lang="en-US" sz="1200" kern="1200" baseline="0" smtClean="0">
                <a:solidFill>
                  <a:schemeClr val="tx1"/>
                </a:solidFill>
                <a:latin typeface="+mn-lt"/>
                <a:ea typeface="+mn-ea"/>
                <a:cs typeface="+mn-cs"/>
              </a:rPr>
              <a:t>drop under N-1 </a:t>
            </a:r>
            <a:endParaRPr lang="en-US" dirty="0" smtClean="0"/>
          </a:p>
          <a:p>
            <a:pPr marL="171450" indent="-171450">
              <a:buFontTx/>
              <a:buChar char="-"/>
            </a:pPr>
            <a:endParaRPr lang="en-US" baseline="0" dirty="0" smtClean="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pPr>
              <a:defRPr/>
            </a:pPr>
            <a:fld id="{4588139C-3228-46CA-833B-5181E78408F3}" type="slidenum">
              <a:rPr lang="en-US" smtClean="0"/>
              <a:pPr>
                <a:defRPr/>
              </a:pPr>
              <a:t>5</a:t>
            </a:fld>
            <a:endParaRPr lang="en-US"/>
          </a:p>
        </p:txBody>
      </p:sp>
    </p:spTree>
    <p:extLst>
      <p:ext uri="{BB962C8B-B14F-4D97-AF65-F5344CB8AC3E}">
        <p14:creationId xmlns:p14="http://schemas.microsoft.com/office/powerpoint/2010/main" val="3577093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pPr>
              <a:defRPr/>
            </a:pPr>
            <a:fld id="{4588139C-3228-46CA-833B-5181E78408F3}" type="slidenum">
              <a:rPr lang="en-US" smtClean="0">
                <a:solidFill>
                  <a:prstClr val="black"/>
                </a:solidFill>
              </a:rPr>
              <a:pPr>
                <a:defRPr/>
              </a:pPr>
              <a:t>6</a:t>
            </a:fld>
            <a:endParaRPr lang="en-US">
              <a:solidFill>
                <a:prstClr val="black"/>
              </a:solidFill>
            </a:endParaRPr>
          </a:p>
        </p:txBody>
      </p:sp>
    </p:spTree>
    <p:extLst>
      <p:ext uri="{BB962C8B-B14F-4D97-AF65-F5344CB8AC3E}">
        <p14:creationId xmlns:p14="http://schemas.microsoft.com/office/powerpoint/2010/main" val="2743028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In this graph RTOLCAP = (RTOLCAP – RRS)+ RTNCLRRRS+ GEN RRS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Of the 2300 MWs of RRS, Load Resources were obligated to provide 1150MW. ERCOT had 929 MWs of ERS obligated from 1 to 4 pm and 881 MWs obligated from 4 to 8 pm. When ERCOT is in an emergency condition, we can request the TDSPs to deploy the loads contracted under their Load Management Programs which is about 183 MWs. There were no deployments of RRS or ERS during the scarcity condition notices during the week of Aug 10th.</a:t>
            </a:r>
            <a:endParaRPr lang="en-US" dirty="0"/>
          </a:p>
        </p:txBody>
      </p:sp>
      <p:sp>
        <p:nvSpPr>
          <p:cNvPr id="4" name="Slide Number Placeholder 3"/>
          <p:cNvSpPr>
            <a:spLocks noGrp="1"/>
          </p:cNvSpPr>
          <p:nvPr>
            <p:ph type="sldNum" sz="quarter" idx="10"/>
          </p:nvPr>
        </p:nvSpPr>
        <p:spPr/>
        <p:txBody>
          <a:bodyPr/>
          <a:lstStyle/>
          <a:p>
            <a:pPr>
              <a:defRPr/>
            </a:pPr>
            <a:fld id="{4588139C-3228-46CA-833B-5181E78408F3}" type="slidenum">
              <a:rPr lang="en-US" smtClean="0"/>
              <a:pPr>
                <a:defRPr/>
              </a:pPr>
              <a:t>7</a:t>
            </a:fld>
            <a:endParaRPr lang="en-US"/>
          </a:p>
        </p:txBody>
      </p:sp>
    </p:spTree>
    <p:extLst>
      <p:ext uri="{BB962C8B-B14F-4D97-AF65-F5344CB8AC3E}">
        <p14:creationId xmlns:p14="http://schemas.microsoft.com/office/powerpoint/2010/main" val="4216983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588139C-3228-46CA-833B-5181E78408F3}" type="slidenum">
              <a:rPr lang="en-US" smtClean="0"/>
              <a:pPr>
                <a:defRPr/>
              </a:pPr>
              <a:t>8</a:t>
            </a:fld>
            <a:endParaRPr lang="en-US"/>
          </a:p>
        </p:txBody>
      </p:sp>
    </p:spTree>
    <p:extLst>
      <p:ext uri="{BB962C8B-B14F-4D97-AF65-F5344CB8AC3E}">
        <p14:creationId xmlns:p14="http://schemas.microsoft.com/office/powerpoint/2010/main" val="2289800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System capacity and load were very similar between 8/12 and 8/13. However PRC was lower on 8/13 primarily due to lower wind over peak, and probably more units dispatched above 80% of HSL</a:t>
            </a:r>
          </a:p>
          <a:p>
            <a:endParaRPr lang="en-US" dirty="0"/>
          </a:p>
        </p:txBody>
      </p:sp>
      <p:sp>
        <p:nvSpPr>
          <p:cNvPr id="4" name="Slide Number Placeholder 3"/>
          <p:cNvSpPr>
            <a:spLocks noGrp="1"/>
          </p:cNvSpPr>
          <p:nvPr>
            <p:ph type="sldNum" sz="quarter" idx="10"/>
          </p:nvPr>
        </p:nvSpPr>
        <p:spPr/>
        <p:txBody>
          <a:bodyPr/>
          <a:lstStyle/>
          <a:p>
            <a:pPr>
              <a:defRPr/>
            </a:pPr>
            <a:fld id="{4588139C-3228-46CA-833B-5181E78408F3}" type="slidenum">
              <a:rPr lang="en-US" smtClean="0"/>
              <a:pPr>
                <a:defRPr/>
              </a:pPr>
              <a:t>10</a:t>
            </a:fld>
            <a:endParaRPr lang="en-US"/>
          </a:p>
        </p:txBody>
      </p:sp>
    </p:spTree>
    <p:extLst>
      <p:ext uri="{BB962C8B-B14F-4D97-AF65-F5344CB8AC3E}">
        <p14:creationId xmlns:p14="http://schemas.microsoft.com/office/powerpoint/2010/main" val="11347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247650" y="641350"/>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6"/>
          <p:cNvSpPr txBox="1">
            <a:spLocks/>
          </p:cNvSpPr>
          <p:nvPr userDrawn="1"/>
        </p:nvSpPr>
        <p:spPr>
          <a:xfrm>
            <a:off x="6705600" y="6069013"/>
            <a:ext cx="2133600" cy="365125"/>
          </a:xfrm>
          <a:prstGeom prst="rect">
            <a:avLst/>
          </a:prstGeom>
        </p:spPr>
        <p:txBody>
          <a:bodyPr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F28D0172-49B4-4594-B779-F488FE05A288}" type="slidenum">
              <a:rPr lang="en-US" smtClean="0">
                <a:solidFill>
                  <a:schemeClr val="tx1"/>
                </a:solidFill>
              </a:rPr>
              <a:pPr fontAlgn="auto">
                <a:spcBef>
                  <a:spcPts val="0"/>
                </a:spcBef>
                <a:spcAft>
                  <a:spcPts val="0"/>
                </a:spcAft>
                <a:defRPr/>
              </a:pPr>
              <a:t>‹#›</a:t>
            </a:fld>
            <a:endParaRPr lang="en-US" dirty="0">
              <a:solidFill>
                <a:schemeClr val="tx1"/>
              </a:solidFill>
            </a:endParaRPr>
          </a:p>
        </p:txBody>
      </p:sp>
      <p:sp>
        <p:nvSpPr>
          <p:cNvPr id="3" name="Content Placeholder 2"/>
          <p:cNvSpPr>
            <a:spLocks noGrp="1"/>
          </p:cNvSpPr>
          <p:nvPr>
            <p:ph idx="1"/>
          </p:nvPr>
        </p:nvSpPr>
        <p:spPr>
          <a:xfrm>
            <a:off x="379664" y="828675"/>
            <a:ext cx="8229600" cy="5116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itle Placeholder 1"/>
          <p:cNvSpPr>
            <a:spLocks noGrp="1"/>
          </p:cNvSpPr>
          <p:nvPr>
            <p:ph type="title"/>
          </p:nvPr>
        </p:nvSpPr>
        <p:spPr>
          <a:xfrm>
            <a:off x="379664" y="179143"/>
            <a:ext cx="8459536" cy="461665"/>
          </a:xfrm>
          <a:prstGeom prst="rect">
            <a:avLst/>
          </a:prstGeom>
        </p:spPr>
        <p:txBody>
          <a:bodyPr rtlCol="0">
            <a:noAutofit/>
          </a:bodyPr>
          <a:lstStyle>
            <a:lvl1pPr algn="l">
              <a:defRPr sz="2400" b="1"/>
            </a:lvl1pPr>
          </a:lstStyle>
          <a:p>
            <a:r>
              <a:rPr lang="en-US" dirty="0" smtClean="0"/>
              <a:t>Click to edit Master title style</a:t>
            </a:r>
            <a:endParaRPr lang="en-US" dirty="0"/>
          </a:p>
        </p:txBody>
      </p:sp>
      <p:sp>
        <p:nvSpPr>
          <p:cNvPr id="6" name="Footer Placeholder 4"/>
          <p:cNvSpPr>
            <a:spLocks noGrp="1"/>
          </p:cNvSpPr>
          <p:nvPr>
            <p:ph type="ftr" sz="quarter" idx="10"/>
          </p:nvPr>
        </p:nvSpPr>
        <p:spPr>
          <a:xfrm>
            <a:off x="3124200" y="6194425"/>
            <a:ext cx="2895600" cy="2000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a:t>Hello I'm a slide</a:t>
            </a:r>
            <a:endParaRPr lang="en-US" dirty="0"/>
          </a:p>
        </p:txBody>
      </p:sp>
    </p:spTree>
    <p:extLst>
      <p:ext uri="{BB962C8B-B14F-4D97-AF65-F5344CB8AC3E}">
        <p14:creationId xmlns:p14="http://schemas.microsoft.com/office/powerpoint/2010/main" val="2798175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247650" y="641350"/>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6"/>
          <p:cNvSpPr txBox="1">
            <a:spLocks/>
          </p:cNvSpPr>
          <p:nvPr userDrawn="1"/>
        </p:nvSpPr>
        <p:spPr>
          <a:xfrm>
            <a:off x="6705600" y="6069015"/>
            <a:ext cx="2133600" cy="365125"/>
          </a:xfrm>
          <a:prstGeom prst="rect">
            <a:avLst/>
          </a:prstGeom>
        </p:spPr>
        <p:txBody>
          <a:bodyPr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F28D0172-49B4-4594-B779-F488FE05A288}" type="slidenum">
              <a:rPr lang="en-US" sz="1200" smtClean="0">
                <a:solidFill>
                  <a:prstClr val="black"/>
                </a:solidFill>
              </a:rPr>
              <a:pPr>
                <a:defRPr/>
              </a:pPr>
              <a:t>‹#›</a:t>
            </a:fld>
            <a:endParaRPr lang="en-US" sz="1200" dirty="0">
              <a:solidFill>
                <a:prstClr val="black"/>
              </a:solidFill>
            </a:endParaRPr>
          </a:p>
        </p:txBody>
      </p:sp>
      <p:sp>
        <p:nvSpPr>
          <p:cNvPr id="3" name="Content Placeholder 2"/>
          <p:cNvSpPr>
            <a:spLocks noGrp="1"/>
          </p:cNvSpPr>
          <p:nvPr>
            <p:ph idx="1"/>
          </p:nvPr>
        </p:nvSpPr>
        <p:spPr>
          <a:xfrm>
            <a:off x="379664" y="828676"/>
            <a:ext cx="8229600" cy="511651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itle Placeholder 1"/>
          <p:cNvSpPr>
            <a:spLocks noGrp="1"/>
          </p:cNvSpPr>
          <p:nvPr>
            <p:ph type="title"/>
          </p:nvPr>
        </p:nvSpPr>
        <p:spPr>
          <a:xfrm>
            <a:off x="379665" y="179145"/>
            <a:ext cx="8459536" cy="461665"/>
          </a:xfrm>
          <a:prstGeom prst="rect">
            <a:avLst/>
          </a:prstGeom>
        </p:spPr>
        <p:txBody>
          <a:bodyPr rtlCol="0">
            <a:noAutofit/>
          </a:bodyPr>
          <a:lstStyle>
            <a:lvl1pPr algn="l">
              <a:defRPr sz="2400" b="1"/>
            </a:lvl1pPr>
          </a:lstStyle>
          <a:p>
            <a:r>
              <a:rPr lang="en-US" dirty="0" smtClean="0"/>
              <a:t>Click to edit Master title style</a:t>
            </a:r>
            <a:endParaRPr lang="en-US" dirty="0"/>
          </a:p>
        </p:txBody>
      </p:sp>
      <p:sp>
        <p:nvSpPr>
          <p:cNvPr id="6" name="Footer Placeholder 4"/>
          <p:cNvSpPr>
            <a:spLocks noGrp="1"/>
          </p:cNvSpPr>
          <p:nvPr>
            <p:ph type="ftr" sz="quarter" idx="10"/>
          </p:nvPr>
        </p:nvSpPr>
        <p:spPr>
          <a:xfrm>
            <a:off x="3124200" y="6194427"/>
            <a:ext cx="2895600" cy="2000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defTabSz="457200">
              <a:defRPr/>
            </a:pPr>
            <a:r>
              <a:rPr lang="en-US" smtClean="0">
                <a:solidFill>
                  <a:prstClr val="black">
                    <a:tint val="75000"/>
                  </a:prstClr>
                </a:solidFill>
              </a:rPr>
              <a:t>Hello I'm a slide</a:t>
            </a:r>
            <a:endParaRPr lang="en-US" dirty="0">
              <a:solidFill>
                <a:prstClr val="black">
                  <a:tint val="75000"/>
                </a:prstClr>
              </a:solidFill>
            </a:endParaRPr>
          </a:p>
        </p:txBody>
      </p:sp>
    </p:spTree>
    <p:extLst>
      <p:ext uri="{BB962C8B-B14F-4D97-AF65-F5344CB8AC3E}">
        <p14:creationId xmlns:p14="http://schemas.microsoft.com/office/powerpoint/2010/main" val="1458003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2" descr="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 y="304800"/>
            <a:ext cx="129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userDrawn="1"/>
        </p:nvSpPr>
        <p:spPr bwMode="auto">
          <a:xfrm>
            <a:off x="0" y="1143000"/>
            <a:ext cx="9144000" cy="5715000"/>
          </a:xfrm>
          <a:prstGeom prst="rect">
            <a:avLst/>
          </a:prstGeom>
          <a:solidFill>
            <a:srgbClr val="5469A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defRPr/>
            </a:pPr>
            <a:endParaRPr lang="en-US" altLang="en-US" smtClean="0">
              <a:solidFill>
                <a:srgbClr val="000000"/>
              </a:solidFill>
            </a:endParaRPr>
          </a:p>
        </p:txBody>
      </p:sp>
      <p:sp>
        <p:nvSpPr>
          <p:cNvPr id="6" name="Line 14"/>
          <p:cNvSpPr>
            <a:spLocks noChangeShapeType="1"/>
          </p:cNvSpPr>
          <p:nvPr userDrawn="1"/>
        </p:nvSpPr>
        <p:spPr bwMode="auto">
          <a:xfrm>
            <a:off x="0" y="1143000"/>
            <a:ext cx="9144000" cy="0"/>
          </a:xfrm>
          <a:prstGeom prst="line">
            <a:avLst/>
          </a:prstGeom>
          <a:noFill/>
          <a:ln w="571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10" name="Rectangle 2"/>
          <p:cNvSpPr>
            <a:spLocks noGrp="1" noChangeArrowheads="1"/>
          </p:cNvSpPr>
          <p:nvPr>
            <p:ph type="subTitle" idx="1"/>
          </p:nvPr>
        </p:nvSpPr>
        <p:spPr>
          <a:xfrm>
            <a:off x="2343150" y="3581400"/>
            <a:ext cx="6343650" cy="1143000"/>
          </a:xfrm>
        </p:spPr>
        <p:txBody>
          <a:bodyPr/>
          <a:lstStyle>
            <a:lvl1pPr marL="0" indent="0">
              <a:buFontTx/>
              <a:buNone/>
              <a:defRPr b="0">
                <a:solidFill>
                  <a:schemeClr val="bg1"/>
                </a:solidFill>
                <a:latin typeface="Arial Black" pitchFamily="34" charset="0"/>
              </a:defRPr>
            </a:lvl1pPr>
          </a:lstStyle>
          <a:p>
            <a:r>
              <a:rPr lang="en-US"/>
              <a:t>Click to edit Master subtitle style</a:t>
            </a:r>
          </a:p>
        </p:txBody>
      </p:sp>
      <p:sp>
        <p:nvSpPr>
          <p:cNvPr id="43015" name="Rectangle 7"/>
          <p:cNvSpPr>
            <a:spLocks noGrp="1" noChangeArrowheads="1"/>
          </p:cNvSpPr>
          <p:nvPr>
            <p:ph type="ctrTitle"/>
          </p:nvPr>
        </p:nvSpPr>
        <p:spPr>
          <a:xfrm>
            <a:off x="2333625" y="1905000"/>
            <a:ext cx="6477000" cy="1241425"/>
          </a:xfrm>
        </p:spPr>
        <p:txBody>
          <a:bodyPr/>
          <a:lstStyle>
            <a:lvl1pPr>
              <a:defRPr sz="2800"/>
            </a:lvl1pPr>
          </a:lstStyle>
          <a:p>
            <a:r>
              <a:rPr lang="en-US"/>
              <a:t>Click to edit Master title style</a:t>
            </a:r>
          </a:p>
        </p:txBody>
      </p:sp>
      <p:sp>
        <p:nvSpPr>
          <p:cNvPr id="7" name="Rectangle 10"/>
          <p:cNvSpPr>
            <a:spLocks noGrp="1" noChangeArrowheads="1"/>
          </p:cNvSpPr>
          <p:nvPr>
            <p:ph type="dt" sz="half" idx="10"/>
          </p:nvPr>
        </p:nvSpPr>
        <p:spPr>
          <a:xfrm>
            <a:off x="2333625" y="5467350"/>
            <a:ext cx="6276975" cy="476250"/>
          </a:xfrm>
        </p:spPr>
        <p:txBody>
          <a:bodyPr/>
          <a:lstStyle>
            <a:lvl1pPr defTabSz="457200">
              <a:defRPr sz="1800" b="1">
                <a:solidFill>
                  <a:srgbClr val="FFFFFF"/>
                </a:solidFill>
              </a:defRPr>
            </a:lvl1pPr>
          </a:lstStyle>
          <a:p>
            <a:pPr>
              <a:defRPr/>
            </a:pPr>
            <a:r>
              <a:rPr lang="en-US"/>
              <a:t>March 10, 2009</a:t>
            </a:r>
          </a:p>
        </p:txBody>
      </p:sp>
      <p:sp>
        <p:nvSpPr>
          <p:cNvPr id="8" name="Rectangle 15"/>
          <p:cNvSpPr>
            <a:spLocks noGrp="1" noChangeArrowheads="1"/>
          </p:cNvSpPr>
          <p:nvPr>
            <p:ph type="ftr" sz="quarter" idx="11"/>
          </p:nvPr>
        </p:nvSpPr>
        <p:spPr>
          <a:xfrm>
            <a:off x="2333625" y="5067300"/>
            <a:ext cx="6276975" cy="419100"/>
          </a:xfrm>
        </p:spPr>
        <p:txBody>
          <a:bodyPr/>
          <a:lstStyle>
            <a:lvl1pPr algn="l" defTabSz="457200">
              <a:defRPr sz="1800" b="1">
                <a:solidFill>
                  <a:srgbClr val="FFFFFF"/>
                </a:solidFill>
              </a:defRPr>
            </a:lvl1pPr>
          </a:lstStyle>
          <a:p>
            <a:pPr>
              <a:defRPr/>
            </a:pPr>
            <a:r>
              <a:rPr lang="en-US"/>
              <a:t>COPS</a:t>
            </a:r>
          </a:p>
        </p:txBody>
      </p:sp>
    </p:spTree>
    <p:extLst>
      <p:ext uri="{BB962C8B-B14F-4D97-AF65-F5344CB8AC3E}">
        <p14:creationId xmlns:p14="http://schemas.microsoft.com/office/powerpoint/2010/main" val="1711257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defTabSz="457200">
              <a:defRPr/>
            </a:lvl1pPr>
          </a:lstStyle>
          <a:p>
            <a:pPr>
              <a:defRPr/>
            </a:pPr>
            <a:fld id="{A1F74A6F-2985-437A-A579-85E971A14C1E}" type="slidenum">
              <a:rPr lang="en-US"/>
              <a:pPr>
                <a:defRPr/>
              </a:pPr>
              <a:t>‹#›</a:t>
            </a:fld>
            <a:endParaRPr lang="en-US"/>
          </a:p>
        </p:txBody>
      </p:sp>
      <p:sp>
        <p:nvSpPr>
          <p:cNvPr id="5"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4"/>
          <p:cNvSpPr>
            <a:spLocks noGrp="1" noChangeArrowheads="1"/>
          </p:cNvSpPr>
          <p:nvPr>
            <p:ph type="dt" sz="half" idx="12"/>
          </p:nvPr>
        </p:nvSpPr>
        <p:spPr/>
        <p:txBody>
          <a:bodyPr/>
          <a:lstStyle>
            <a:lvl1pPr defTabSz="457200">
              <a:defRPr/>
            </a:lvl1pPr>
          </a:lstStyle>
          <a:p>
            <a:pPr>
              <a:defRPr/>
            </a:pPr>
            <a:r>
              <a:rPr lang="en-US"/>
              <a:t>February 10, 2009</a:t>
            </a:r>
          </a:p>
        </p:txBody>
      </p:sp>
    </p:spTree>
    <p:extLst>
      <p:ext uri="{BB962C8B-B14F-4D97-AF65-F5344CB8AC3E}">
        <p14:creationId xmlns:p14="http://schemas.microsoft.com/office/powerpoint/2010/main" val="8290724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p:txBody>
          <a:bodyPr/>
          <a:lstStyle>
            <a:lvl1pPr defTabSz="457200">
              <a:defRPr/>
            </a:lvl1pPr>
          </a:lstStyle>
          <a:p>
            <a:pPr>
              <a:defRPr/>
            </a:pPr>
            <a:fld id="{693FC545-5734-4014-8452-80989F0C5355}" type="slidenum">
              <a:rPr lang="en-US"/>
              <a:pPr>
                <a:defRPr/>
              </a:pPr>
              <a:t>‹#›</a:t>
            </a:fld>
            <a:endParaRPr lang="en-US"/>
          </a:p>
        </p:txBody>
      </p:sp>
      <p:sp>
        <p:nvSpPr>
          <p:cNvPr id="5"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4"/>
          <p:cNvSpPr>
            <a:spLocks noGrp="1" noChangeArrowheads="1"/>
          </p:cNvSpPr>
          <p:nvPr>
            <p:ph type="dt" sz="half" idx="12"/>
          </p:nvPr>
        </p:nvSpPr>
        <p:spPr/>
        <p:txBody>
          <a:bodyPr/>
          <a:lstStyle>
            <a:lvl1pPr defTabSz="457200">
              <a:defRPr/>
            </a:lvl1pPr>
          </a:lstStyle>
          <a:p>
            <a:pPr>
              <a:defRPr/>
            </a:pPr>
            <a:r>
              <a:rPr lang="en-US"/>
              <a:t>February 10, 2009</a:t>
            </a:r>
          </a:p>
        </p:txBody>
      </p:sp>
    </p:spTree>
    <p:extLst>
      <p:ext uri="{BB962C8B-B14F-4D97-AF65-F5344CB8AC3E}">
        <p14:creationId xmlns:p14="http://schemas.microsoft.com/office/powerpoint/2010/main" val="7773838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0668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p:txBody>
          <a:bodyPr/>
          <a:lstStyle>
            <a:lvl1pPr defTabSz="457200">
              <a:defRPr/>
            </a:lvl1pPr>
          </a:lstStyle>
          <a:p>
            <a:pPr>
              <a:defRPr/>
            </a:pPr>
            <a:fld id="{9E289940-C7C8-4E59-9935-AD7DB64FF0A8}" type="slidenum">
              <a:rPr lang="en-US"/>
              <a:pPr>
                <a:defRPr/>
              </a:pPr>
              <a:t>‹#›</a:t>
            </a:fld>
            <a:endParaRPr lang="en-US"/>
          </a:p>
        </p:txBody>
      </p:sp>
      <p:sp>
        <p:nvSpPr>
          <p:cNvPr id="6"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7" name="Rectangle 4"/>
          <p:cNvSpPr>
            <a:spLocks noGrp="1" noChangeArrowheads="1"/>
          </p:cNvSpPr>
          <p:nvPr>
            <p:ph type="dt" sz="half" idx="12"/>
          </p:nvPr>
        </p:nvSpPr>
        <p:spPr/>
        <p:txBody>
          <a:bodyPr/>
          <a:lstStyle>
            <a:lvl1pPr defTabSz="457200">
              <a:defRPr/>
            </a:lvl1pPr>
          </a:lstStyle>
          <a:p>
            <a:pPr>
              <a:defRPr/>
            </a:pPr>
            <a:r>
              <a:rPr lang="en-US"/>
              <a:t>February 10, 2009</a:t>
            </a:r>
          </a:p>
        </p:txBody>
      </p:sp>
    </p:spTree>
    <p:extLst>
      <p:ext uri="{BB962C8B-B14F-4D97-AF65-F5344CB8AC3E}">
        <p14:creationId xmlns:p14="http://schemas.microsoft.com/office/powerpoint/2010/main" val="22036070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p:txBody>
          <a:bodyPr/>
          <a:lstStyle>
            <a:lvl1pPr defTabSz="457200">
              <a:defRPr/>
            </a:lvl1pPr>
          </a:lstStyle>
          <a:p>
            <a:pPr>
              <a:defRPr/>
            </a:pPr>
            <a:fld id="{7C3E5111-D0D9-4671-86FC-0F1667C5C1C6}" type="slidenum">
              <a:rPr lang="en-US"/>
              <a:pPr>
                <a:defRPr/>
              </a:pPr>
              <a:t>‹#›</a:t>
            </a:fld>
            <a:endParaRPr lang="en-US"/>
          </a:p>
        </p:txBody>
      </p:sp>
      <p:sp>
        <p:nvSpPr>
          <p:cNvPr id="8"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9" name="Rectangle 4"/>
          <p:cNvSpPr>
            <a:spLocks noGrp="1" noChangeArrowheads="1"/>
          </p:cNvSpPr>
          <p:nvPr>
            <p:ph type="dt" sz="half" idx="12"/>
          </p:nvPr>
        </p:nvSpPr>
        <p:spPr/>
        <p:txBody>
          <a:bodyPr/>
          <a:lstStyle>
            <a:lvl1pPr defTabSz="457200">
              <a:defRPr/>
            </a:lvl1pPr>
          </a:lstStyle>
          <a:p>
            <a:pPr>
              <a:defRPr/>
            </a:pPr>
            <a:r>
              <a:rPr lang="en-US"/>
              <a:t>February 10, 2009</a:t>
            </a:r>
          </a:p>
        </p:txBody>
      </p:sp>
    </p:spTree>
    <p:extLst>
      <p:ext uri="{BB962C8B-B14F-4D97-AF65-F5344CB8AC3E}">
        <p14:creationId xmlns:p14="http://schemas.microsoft.com/office/powerpoint/2010/main" val="21399539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p:txBody>
          <a:bodyPr/>
          <a:lstStyle>
            <a:lvl1pPr defTabSz="457200">
              <a:defRPr/>
            </a:lvl1pPr>
          </a:lstStyle>
          <a:p>
            <a:pPr>
              <a:defRPr/>
            </a:pPr>
            <a:fld id="{E7FADC88-E5CE-4DB9-8B2C-0AFA7B8ED9E5}" type="slidenum">
              <a:rPr lang="en-US"/>
              <a:pPr>
                <a:defRPr/>
              </a:pPr>
              <a:t>‹#›</a:t>
            </a:fld>
            <a:endParaRPr lang="en-US"/>
          </a:p>
        </p:txBody>
      </p:sp>
      <p:sp>
        <p:nvSpPr>
          <p:cNvPr id="4"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5" name="Rectangle 4"/>
          <p:cNvSpPr>
            <a:spLocks noGrp="1" noChangeArrowheads="1"/>
          </p:cNvSpPr>
          <p:nvPr>
            <p:ph type="dt" sz="half" idx="12"/>
          </p:nvPr>
        </p:nvSpPr>
        <p:spPr/>
        <p:txBody>
          <a:bodyPr/>
          <a:lstStyle>
            <a:lvl1pPr defTabSz="457200">
              <a:defRPr/>
            </a:lvl1pPr>
          </a:lstStyle>
          <a:p>
            <a:pPr>
              <a:defRPr/>
            </a:pPr>
            <a:r>
              <a:rPr lang="en-US"/>
              <a:t>February 10, 2009</a:t>
            </a:r>
          </a:p>
        </p:txBody>
      </p:sp>
    </p:spTree>
    <p:extLst>
      <p:ext uri="{BB962C8B-B14F-4D97-AF65-F5344CB8AC3E}">
        <p14:creationId xmlns:p14="http://schemas.microsoft.com/office/powerpoint/2010/main" val="22757316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defTabSz="457200">
              <a:defRPr/>
            </a:lvl1pPr>
          </a:lstStyle>
          <a:p>
            <a:pPr>
              <a:defRPr/>
            </a:pPr>
            <a:fld id="{E918C757-D638-4F3E-8DE2-272BB572A3F0}" type="slidenum">
              <a:rPr lang="en-US"/>
              <a:pPr>
                <a:defRPr/>
              </a:pPr>
              <a:t>‹#›</a:t>
            </a:fld>
            <a:endParaRPr lang="en-US"/>
          </a:p>
        </p:txBody>
      </p:sp>
      <p:sp>
        <p:nvSpPr>
          <p:cNvPr id="3"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4" name="Rectangle 4"/>
          <p:cNvSpPr>
            <a:spLocks noGrp="1" noChangeArrowheads="1"/>
          </p:cNvSpPr>
          <p:nvPr>
            <p:ph type="dt" sz="half" idx="12"/>
          </p:nvPr>
        </p:nvSpPr>
        <p:spPr/>
        <p:txBody>
          <a:bodyPr/>
          <a:lstStyle>
            <a:lvl1pPr defTabSz="457200">
              <a:defRPr/>
            </a:lvl1pPr>
          </a:lstStyle>
          <a:p>
            <a:pPr>
              <a:defRPr/>
            </a:pPr>
            <a:r>
              <a:rPr lang="en-US"/>
              <a:t>February 10, 2009</a:t>
            </a:r>
          </a:p>
        </p:txBody>
      </p:sp>
    </p:spTree>
    <p:extLst>
      <p:ext uri="{BB962C8B-B14F-4D97-AF65-F5344CB8AC3E}">
        <p14:creationId xmlns:p14="http://schemas.microsoft.com/office/powerpoint/2010/main" val="12207553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defTabSz="457200">
              <a:defRPr/>
            </a:lvl1pPr>
          </a:lstStyle>
          <a:p>
            <a:pPr>
              <a:defRPr/>
            </a:pPr>
            <a:fld id="{94741825-7EF9-4869-ABD1-B7A21D7EE91E}" type="slidenum">
              <a:rPr lang="en-US"/>
              <a:pPr>
                <a:defRPr/>
              </a:pPr>
              <a:t>‹#›</a:t>
            </a:fld>
            <a:endParaRPr lang="en-US"/>
          </a:p>
        </p:txBody>
      </p:sp>
      <p:sp>
        <p:nvSpPr>
          <p:cNvPr id="6"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7" name="Rectangle 4"/>
          <p:cNvSpPr>
            <a:spLocks noGrp="1" noChangeArrowheads="1"/>
          </p:cNvSpPr>
          <p:nvPr>
            <p:ph type="dt" sz="half" idx="12"/>
          </p:nvPr>
        </p:nvSpPr>
        <p:spPr/>
        <p:txBody>
          <a:bodyPr/>
          <a:lstStyle>
            <a:lvl1pPr defTabSz="457200">
              <a:defRPr/>
            </a:lvl1pPr>
          </a:lstStyle>
          <a:p>
            <a:pPr>
              <a:defRPr/>
            </a:pPr>
            <a:r>
              <a:rPr lang="en-US"/>
              <a:t>February 10, 2009</a:t>
            </a:r>
          </a:p>
        </p:txBody>
      </p:sp>
    </p:spTree>
    <p:extLst>
      <p:ext uri="{BB962C8B-B14F-4D97-AF65-F5344CB8AC3E}">
        <p14:creationId xmlns:p14="http://schemas.microsoft.com/office/powerpoint/2010/main" val="38968278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defTabSz="457200">
              <a:defRPr/>
            </a:lvl1pPr>
          </a:lstStyle>
          <a:p>
            <a:pPr>
              <a:defRPr/>
            </a:pPr>
            <a:fld id="{B2003209-B9C0-49CF-B710-EF7AA825A007}" type="slidenum">
              <a:rPr lang="en-US"/>
              <a:pPr>
                <a:defRPr/>
              </a:pPr>
              <a:t>‹#›</a:t>
            </a:fld>
            <a:endParaRPr lang="en-US"/>
          </a:p>
        </p:txBody>
      </p:sp>
      <p:sp>
        <p:nvSpPr>
          <p:cNvPr id="6"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7" name="Rectangle 4"/>
          <p:cNvSpPr>
            <a:spLocks noGrp="1" noChangeArrowheads="1"/>
          </p:cNvSpPr>
          <p:nvPr>
            <p:ph type="dt" sz="half" idx="12"/>
          </p:nvPr>
        </p:nvSpPr>
        <p:spPr/>
        <p:txBody>
          <a:bodyPr/>
          <a:lstStyle>
            <a:lvl1pPr defTabSz="457200">
              <a:defRPr/>
            </a:lvl1pPr>
          </a:lstStyle>
          <a:p>
            <a:pPr>
              <a:defRPr/>
            </a:pPr>
            <a:r>
              <a:rPr lang="en-US"/>
              <a:t>February 10, 2009</a:t>
            </a:r>
          </a:p>
        </p:txBody>
      </p:sp>
    </p:spTree>
    <p:extLst>
      <p:ext uri="{BB962C8B-B14F-4D97-AF65-F5344CB8AC3E}">
        <p14:creationId xmlns:p14="http://schemas.microsoft.com/office/powerpoint/2010/main" val="4034316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Slide Number Placeholder 6"/>
          <p:cNvSpPr txBox="1">
            <a:spLocks/>
          </p:cNvSpPr>
          <p:nvPr userDrawn="1"/>
        </p:nvSpPr>
        <p:spPr>
          <a:xfrm>
            <a:off x="6705600" y="6069013"/>
            <a:ext cx="2133600" cy="365125"/>
          </a:xfrm>
          <a:prstGeom prst="rect">
            <a:avLst/>
          </a:prstGeom>
        </p:spPr>
        <p:txBody>
          <a:bodyPr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E590E471-397C-4EDD-93C3-0E0C5C221CD7}" type="slidenum">
              <a:rPr lang="en-US" smtClean="0">
                <a:solidFill>
                  <a:schemeClr val="tx1"/>
                </a:solidFill>
              </a:rPr>
              <a:pPr fontAlgn="auto">
                <a:spcBef>
                  <a:spcPts val="0"/>
                </a:spcBef>
                <a:spcAft>
                  <a:spcPts val="0"/>
                </a:spcAft>
                <a:defRPr/>
              </a:pPr>
              <a:t>‹#›</a:t>
            </a:fld>
            <a:endParaRPr lang="en-US" dirty="0">
              <a:solidFill>
                <a:schemeClr val="tx1"/>
              </a:solidFill>
            </a:endParaRP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0"/>
          </p:nvPr>
        </p:nvSpPr>
        <p:spPr>
          <a:xfrm>
            <a:off x="3124200" y="6194425"/>
            <a:ext cx="2895600" cy="2000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a:t>Hello I'm a slide</a:t>
            </a:r>
            <a:endParaRPr lang="en-US" dirty="0"/>
          </a:p>
        </p:txBody>
      </p:sp>
    </p:spTree>
    <p:extLst>
      <p:ext uri="{BB962C8B-B14F-4D97-AF65-F5344CB8AC3E}">
        <p14:creationId xmlns:p14="http://schemas.microsoft.com/office/powerpoint/2010/main" val="9984003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defTabSz="457200">
              <a:defRPr/>
            </a:lvl1pPr>
          </a:lstStyle>
          <a:p>
            <a:pPr>
              <a:defRPr/>
            </a:pPr>
            <a:fld id="{93B3EBC6-7749-4C8E-BAAF-842341989A21}" type="slidenum">
              <a:rPr lang="en-US"/>
              <a:pPr>
                <a:defRPr/>
              </a:pPr>
              <a:t>‹#›</a:t>
            </a:fld>
            <a:endParaRPr lang="en-US"/>
          </a:p>
        </p:txBody>
      </p:sp>
      <p:sp>
        <p:nvSpPr>
          <p:cNvPr id="5"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4"/>
          <p:cNvSpPr>
            <a:spLocks noGrp="1" noChangeArrowheads="1"/>
          </p:cNvSpPr>
          <p:nvPr>
            <p:ph type="dt" sz="half" idx="12"/>
          </p:nvPr>
        </p:nvSpPr>
        <p:spPr/>
        <p:txBody>
          <a:bodyPr/>
          <a:lstStyle>
            <a:lvl1pPr defTabSz="457200">
              <a:defRPr/>
            </a:lvl1pPr>
          </a:lstStyle>
          <a:p>
            <a:pPr>
              <a:defRPr/>
            </a:pPr>
            <a:r>
              <a:rPr lang="en-US"/>
              <a:t>February 10, 2009</a:t>
            </a:r>
          </a:p>
        </p:txBody>
      </p:sp>
    </p:spTree>
    <p:extLst>
      <p:ext uri="{BB962C8B-B14F-4D97-AF65-F5344CB8AC3E}">
        <p14:creationId xmlns:p14="http://schemas.microsoft.com/office/powerpoint/2010/main" val="36214331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0"/>
            <a:ext cx="21717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0"/>
            <a:ext cx="63627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defTabSz="457200">
              <a:defRPr/>
            </a:lvl1pPr>
          </a:lstStyle>
          <a:p>
            <a:pPr>
              <a:defRPr/>
            </a:pPr>
            <a:fld id="{800F0CA8-AD75-431D-908F-8AD9181CB2CD}" type="slidenum">
              <a:rPr lang="en-US"/>
              <a:pPr>
                <a:defRPr/>
              </a:pPr>
              <a:t>‹#›</a:t>
            </a:fld>
            <a:endParaRPr lang="en-US"/>
          </a:p>
        </p:txBody>
      </p:sp>
      <p:sp>
        <p:nvSpPr>
          <p:cNvPr id="5"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6" name="Rectangle 4"/>
          <p:cNvSpPr>
            <a:spLocks noGrp="1" noChangeArrowheads="1"/>
          </p:cNvSpPr>
          <p:nvPr>
            <p:ph type="dt" sz="half" idx="12"/>
          </p:nvPr>
        </p:nvSpPr>
        <p:spPr/>
        <p:txBody>
          <a:bodyPr/>
          <a:lstStyle>
            <a:lvl1pPr defTabSz="457200">
              <a:defRPr/>
            </a:lvl1pPr>
          </a:lstStyle>
          <a:p>
            <a:pPr>
              <a:defRPr/>
            </a:pPr>
            <a:r>
              <a:rPr lang="en-US"/>
              <a:t>February 10, 2009</a:t>
            </a:r>
          </a:p>
        </p:txBody>
      </p:sp>
    </p:spTree>
    <p:extLst>
      <p:ext uri="{BB962C8B-B14F-4D97-AF65-F5344CB8AC3E}">
        <p14:creationId xmlns:p14="http://schemas.microsoft.com/office/powerpoint/2010/main" val="36899673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6868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0668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p:txBody>
          <a:bodyPr/>
          <a:lstStyle>
            <a:lvl1pPr defTabSz="457200">
              <a:defRPr/>
            </a:lvl1pPr>
          </a:lstStyle>
          <a:p>
            <a:pPr>
              <a:defRPr/>
            </a:pPr>
            <a:fld id="{A6DD7149-8398-4794-BDAD-5C3D921C670D}" type="slidenum">
              <a:rPr lang="en-US"/>
              <a:pPr>
                <a:defRPr/>
              </a:pPr>
              <a:t>‹#›</a:t>
            </a:fld>
            <a:endParaRPr lang="en-US"/>
          </a:p>
        </p:txBody>
      </p:sp>
      <p:sp>
        <p:nvSpPr>
          <p:cNvPr id="6" name="Rectangle 5"/>
          <p:cNvSpPr>
            <a:spLocks noGrp="1" noChangeArrowheads="1"/>
          </p:cNvSpPr>
          <p:nvPr>
            <p:ph type="ftr" sz="quarter" idx="11"/>
          </p:nvPr>
        </p:nvSpPr>
        <p:spPr/>
        <p:txBody>
          <a:bodyPr/>
          <a:lstStyle>
            <a:lvl1pPr defTabSz="457200">
              <a:defRPr/>
            </a:lvl1pPr>
          </a:lstStyle>
          <a:p>
            <a:pPr>
              <a:defRPr/>
            </a:pPr>
            <a:endParaRPr lang="en-US"/>
          </a:p>
        </p:txBody>
      </p:sp>
      <p:sp>
        <p:nvSpPr>
          <p:cNvPr id="7" name="Rectangle 4"/>
          <p:cNvSpPr>
            <a:spLocks noGrp="1" noChangeArrowheads="1"/>
          </p:cNvSpPr>
          <p:nvPr>
            <p:ph type="dt" sz="half" idx="12"/>
          </p:nvPr>
        </p:nvSpPr>
        <p:spPr/>
        <p:txBody>
          <a:bodyPr/>
          <a:lstStyle>
            <a:lvl1pPr defTabSz="457200">
              <a:defRPr/>
            </a:lvl1pPr>
          </a:lstStyle>
          <a:p>
            <a:pPr>
              <a:defRPr/>
            </a:pPr>
            <a:r>
              <a:rPr lang="en-US"/>
              <a:t>February 10, 2009</a:t>
            </a:r>
          </a:p>
        </p:txBody>
      </p:sp>
    </p:spTree>
    <p:extLst>
      <p:ext uri="{BB962C8B-B14F-4D97-AF65-F5344CB8AC3E}">
        <p14:creationId xmlns:p14="http://schemas.microsoft.com/office/powerpoint/2010/main" val="2222671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247650" y="641350"/>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6"/>
          <p:cNvSpPr txBox="1">
            <a:spLocks/>
          </p:cNvSpPr>
          <p:nvPr userDrawn="1"/>
        </p:nvSpPr>
        <p:spPr>
          <a:xfrm>
            <a:off x="6705600" y="6069013"/>
            <a:ext cx="2133600" cy="365125"/>
          </a:xfrm>
          <a:prstGeom prst="rect">
            <a:avLst/>
          </a:prstGeom>
        </p:spPr>
        <p:txBody>
          <a:bodyPr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2EE7F1DF-5135-406F-A567-7AC1D523357C}" type="slidenum">
              <a:rPr lang="en-US" smtClean="0">
                <a:solidFill>
                  <a:schemeClr val="tx1"/>
                </a:solidFill>
              </a:rPr>
              <a:pPr fontAlgn="auto">
                <a:spcBef>
                  <a:spcPts val="0"/>
                </a:spcBef>
                <a:spcAft>
                  <a:spcPts val="0"/>
                </a:spcAft>
                <a:defRPr/>
              </a:pPr>
              <a:t>‹#›</a:t>
            </a:fld>
            <a:endParaRPr lang="en-US" dirty="0">
              <a:solidFill>
                <a:schemeClr val="tx1"/>
              </a:solidFill>
            </a:endParaRPr>
          </a:p>
        </p:txBody>
      </p:sp>
      <p:sp>
        <p:nvSpPr>
          <p:cNvPr id="3" name="Content Placeholder 2"/>
          <p:cNvSpPr>
            <a:spLocks noGrp="1"/>
          </p:cNvSpPr>
          <p:nvPr>
            <p:ph sz="half" idx="1"/>
          </p:nvPr>
        </p:nvSpPr>
        <p:spPr>
          <a:xfrm>
            <a:off x="371475" y="8001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62475" y="8001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Placeholder 1"/>
          <p:cNvSpPr>
            <a:spLocks noGrp="1"/>
          </p:cNvSpPr>
          <p:nvPr>
            <p:ph type="title"/>
          </p:nvPr>
        </p:nvSpPr>
        <p:spPr>
          <a:xfrm>
            <a:off x="371475" y="179143"/>
            <a:ext cx="8459536" cy="461665"/>
          </a:xfrm>
          <a:prstGeom prst="rect">
            <a:avLst/>
          </a:prstGeom>
        </p:spPr>
        <p:txBody>
          <a:bodyPr rtlCol="0">
            <a:noAutofit/>
          </a:bodyPr>
          <a:lstStyle>
            <a:lvl1pPr algn="l">
              <a:defRPr sz="2400" b="1"/>
            </a:lvl1pPr>
          </a:lstStyle>
          <a:p>
            <a:r>
              <a:rPr lang="en-US" dirty="0" smtClean="0"/>
              <a:t>Click to edit Master title style</a:t>
            </a:r>
            <a:endParaRPr lang="en-US" dirty="0"/>
          </a:p>
        </p:txBody>
      </p:sp>
      <p:sp>
        <p:nvSpPr>
          <p:cNvPr id="7" name="Footer Placeholder 4"/>
          <p:cNvSpPr>
            <a:spLocks noGrp="1"/>
          </p:cNvSpPr>
          <p:nvPr>
            <p:ph type="ftr" sz="quarter" idx="10"/>
          </p:nvPr>
        </p:nvSpPr>
        <p:spPr>
          <a:xfrm>
            <a:off x="3124200" y="6194425"/>
            <a:ext cx="2895600" cy="2000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a:t>Hello I'm a slide</a:t>
            </a:r>
            <a:endParaRPr lang="en-US" dirty="0"/>
          </a:p>
        </p:txBody>
      </p:sp>
    </p:spTree>
    <p:extLst>
      <p:ext uri="{BB962C8B-B14F-4D97-AF65-F5344CB8AC3E}">
        <p14:creationId xmlns:p14="http://schemas.microsoft.com/office/powerpoint/2010/main" val="1181307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7" name="Straight Connector 6"/>
          <p:cNvCxnSpPr/>
          <p:nvPr userDrawn="1"/>
        </p:nvCxnSpPr>
        <p:spPr>
          <a:xfrm>
            <a:off x="247650" y="641350"/>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8" name="Slide Number Placeholder 6"/>
          <p:cNvSpPr txBox="1">
            <a:spLocks/>
          </p:cNvSpPr>
          <p:nvPr userDrawn="1"/>
        </p:nvSpPr>
        <p:spPr>
          <a:xfrm>
            <a:off x="6705600" y="6069013"/>
            <a:ext cx="2133600" cy="365125"/>
          </a:xfrm>
          <a:prstGeom prst="rect">
            <a:avLst/>
          </a:prstGeom>
        </p:spPr>
        <p:txBody>
          <a:bodyPr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95D8FAA7-74F8-44A2-B58C-9793730B91F1}" type="slidenum">
              <a:rPr lang="en-US" smtClean="0">
                <a:solidFill>
                  <a:schemeClr val="tx1"/>
                </a:solidFill>
              </a:rPr>
              <a:pPr fontAlgn="auto">
                <a:spcBef>
                  <a:spcPts val="0"/>
                </a:spcBef>
                <a:spcAft>
                  <a:spcPts val="0"/>
                </a:spcAft>
                <a:defRPr/>
              </a:pPr>
              <a:t>‹#›</a:t>
            </a:fld>
            <a:endParaRPr lang="en-US" dirty="0">
              <a:solidFill>
                <a:schemeClr val="tx1"/>
              </a:solidFill>
            </a:endParaRPr>
          </a:p>
        </p:txBody>
      </p:sp>
      <p:sp>
        <p:nvSpPr>
          <p:cNvPr id="3" name="Text Placeholder 2"/>
          <p:cNvSpPr>
            <a:spLocks noGrp="1"/>
          </p:cNvSpPr>
          <p:nvPr>
            <p:ph type="body" idx="1"/>
          </p:nvPr>
        </p:nvSpPr>
        <p:spPr>
          <a:xfrm>
            <a:off x="379664" y="9255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79664" y="1565275"/>
            <a:ext cx="4040188" cy="43703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9255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565275"/>
            <a:ext cx="4041775" cy="43703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itle Placeholder 1"/>
          <p:cNvSpPr>
            <a:spLocks noGrp="1"/>
          </p:cNvSpPr>
          <p:nvPr>
            <p:ph type="title"/>
          </p:nvPr>
        </p:nvSpPr>
        <p:spPr>
          <a:xfrm>
            <a:off x="379664" y="179143"/>
            <a:ext cx="8459536" cy="461665"/>
          </a:xfrm>
          <a:prstGeom prst="rect">
            <a:avLst/>
          </a:prstGeom>
        </p:spPr>
        <p:txBody>
          <a:bodyPr rtlCol="0">
            <a:noAutofit/>
          </a:bodyPr>
          <a:lstStyle>
            <a:lvl1pPr algn="l">
              <a:defRPr sz="2400" b="1"/>
            </a:lvl1pPr>
          </a:lstStyle>
          <a:p>
            <a:r>
              <a:rPr lang="en-US" dirty="0" smtClean="0"/>
              <a:t>Click to edit Master title style</a:t>
            </a:r>
            <a:endParaRPr lang="en-US" dirty="0"/>
          </a:p>
        </p:txBody>
      </p:sp>
      <p:sp>
        <p:nvSpPr>
          <p:cNvPr id="9" name="Footer Placeholder 4"/>
          <p:cNvSpPr>
            <a:spLocks noGrp="1"/>
          </p:cNvSpPr>
          <p:nvPr>
            <p:ph type="ftr" sz="quarter" idx="10"/>
          </p:nvPr>
        </p:nvSpPr>
        <p:spPr>
          <a:xfrm>
            <a:off x="3124200" y="6194425"/>
            <a:ext cx="2895600" cy="2000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a:t>Hello I'm a slide</a:t>
            </a:r>
            <a:endParaRPr lang="en-US" dirty="0"/>
          </a:p>
        </p:txBody>
      </p:sp>
    </p:spTree>
    <p:extLst>
      <p:ext uri="{BB962C8B-B14F-4D97-AF65-F5344CB8AC3E}">
        <p14:creationId xmlns:p14="http://schemas.microsoft.com/office/powerpoint/2010/main" val="792961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3" name="Straight Connector 2"/>
          <p:cNvCxnSpPr/>
          <p:nvPr userDrawn="1"/>
        </p:nvCxnSpPr>
        <p:spPr>
          <a:xfrm>
            <a:off x="247650" y="641350"/>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4" name="Slide Number Placeholder 6"/>
          <p:cNvSpPr txBox="1">
            <a:spLocks/>
          </p:cNvSpPr>
          <p:nvPr userDrawn="1"/>
        </p:nvSpPr>
        <p:spPr>
          <a:xfrm>
            <a:off x="6705600" y="6202363"/>
            <a:ext cx="2133600" cy="182562"/>
          </a:xfrm>
          <a:prstGeom prst="rect">
            <a:avLst/>
          </a:prstGeom>
        </p:spPr>
        <p:txBody>
          <a:bodyPr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53079D1D-9ECE-4CE8-A3F9-294EC9588B17}" type="slidenum">
              <a:rPr lang="en-US" smtClean="0">
                <a:solidFill>
                  <a:schemeClr val="tx1"/>
                </a:solidFill>
              </a:rPr>
              <a:pPr fontAlgn="auto">
                <a:spcBef>
                  <a:spcPts val="0"/>
                </a:spcBef>
                <a:spcAft>
                  <a:spcPts val="0"/>
                </a:spcAft>
                <a:defRPr/>
              </a:pPr>
              <a:t>‹#›</a:t>
            </a:fld>
            <a:endParaRPr lang="en-US" dirty="0">
              <a:solidFill>
                <a:schemeClr val="tx1"/>
              </a:solidFill>
            </a:endParaRPr>
          </a:p>
        </p:txBody>
      </p:sp>
      <p:sp>
        <p:nvSpPr>
          <p:cNvPr id="11" name="Title Placeholder 1"/>
          <p:cNvSpPr>
            <a:spLocks noGrp="1"/>
          </p:cNvSpPr>
          <p:nvPr>
            <p:ph type="title"/>
          </p:nvPr>
        </p:nvSpPr>
        <p:spPr>
          <a:xfrm>
            <a:off x="379663" y="179143"/>
            <a:ext cx="8458200" cy="461665"/>
          </a:xfrm>
          <a:prstGeom prst="rect">
            <a:avLst/>
          </a:prstGeom>
        </p:spPr>
        <p:txBody>
          <a:bodyPr rtlCol="0">
            <a:noAutofit/>
          </a:bodyPr>
          <a:lstStyle>
            <a:lvl1pPr algn="l">
              <a:defRPr sz="2400" b="1"/>
            </a:lvl1pPr>
          </a:lstStyle>
          <a:p>
            <a:r>
              <a:rPr lang="en-US" dirty="0" smtClean="0"/>
              <a:t>Click to edit Master title style</a:t>
            </a:r>
            <a:endParaRPr lang="en-US" dirty="0"/>
          </a:p>
        </p:txBody>
      </p:sp>
      <p:sp>
        <p:nvSpPr>
          <p:cNvPr id="5" name="Footer Placeholder 4"/>
          <p:cNvSpPr>
            <a:spLocks noGrp="1"/>
          </p:cNvSpPr>
          <p:nvPr>
            <p:ph type="ftr" sz="quarter" idx="10"/>
          </p:nvPr>
        </p:nvSpPr>
        <p:spPr>
          <a:xfrm>
            <a:off x="3124200" y="6194425"/>
            <a:ext cx="2895600" cy="2000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a:t>Hello I'm a slide</a:t>
            </a:r>
            <a:endParaRPr lang="en-US" dirty="0"/>
          </a:p>
        </p:txBody>
      </p:sp>
    </p:spTree>
    <p:extLst>
      <p:ext uri="{BB962C8B-B14F-4D97-AF65-F5344CB8AC3E}">
        <p14:creationId xmlns:p14="http://schemas.microsoft.com/office/powerpoint/2010/main" val="3754959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6"/>
          <p:cNvSpPr txBox="1">
            <a:spLocks/>
          </p:cNvSpPr>
          <p:nvPr userDrawn="1"/>
        </p:nvSpPr>
        <p:spPr>
          <a:xfrm>
            <a:off x="6705600" y="6069013"/>
            <a:ext cx="2133600" cy="365125"/>
          </a:xfrm>
          <a:prstGeom prst="rect">
            <a:avLst/>
          </a:prstGeom>
        </p:spPr>
        <p:txBody>
          <a:bodyPr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A2E66E3C-C899-4A26-96A7-65BCEB1DDA1A}" type="slidenum">
              <a:rPr lang="en-US" smtClean="0">
                <a:solidFill>
                  <a:schemeClr val="tx1"/>
                </a:solidFill>
              </a:rPr>
              <a:pPr fontAlgn="auto">
                <a:spcBef>
                  <a:spcPts val="0"/>
                </a:spcBef>
                <a:spcAft>
                  <a:spcPts val="0"/>
                </a:spcAft>
                <a:defRPr/>
              </a:pPr>
              <a:t>‹#›</a:t>
            </a:fld>
            <a:endParaRPr lang="en-US" dirty="0">
              <a:solidFill>
                <a:schemeClr val="tx1"/>
              </a:solidFill>
            </a:endParaRPr>
          </a:p>
        </p:txBody>
      </p:sp>
      <p:sp>
        <p:nvSpPr>
          <p:cNvPr id="3" name="Footer Placeholder 4"/>
          <p:cNvSpPr>
            <a:spLocks noGrp="1"/>
          </p:cNvSpPr>
          <p:nvPr>
            <p:ph type="ftr" sz="quarter" idx="10"/>
          </p:nvPr>
        </p:nvSpPr>
        <p:spPr>
          <a:xfrm>
            <a:off x="3124200" y="6194425"/>
            <a:ext cx="2895600" cy="2000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a:t>Hello I'm a slide</a:t>
            </a:r>
            <a:endParaRPr lang="en-US" dirty="0"/>
          </a:p>
        </p:txBody>
      </p:sp>
    </p:spTree>
    <p:extLst>
      <p:ext uri="{BB962C8B-B14F-4D97-AF65-F5344CB8AC3E}">
        <p14:creationId xmlns:p14="http://schemas.microsoft.com/office/powerpoint/2010/main" val="1411304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Slide Number Placeholder 6"/>
          <p:cNvSpPr txBox="1">
            <a:spLocks/>
          </p:cNvSpPr>
          <p:nvPr userDrawn="1"/>
        </p:nvSpPr>
        <p:spPr>
          <a:xfrm>
            <a:off x="6705600" y="6069013"/>
            <a:ext cx="2133600" cy="365125"/>
          </a:xfrm>
          <a:prstGeom prst="rect">
            <a:avLst/>
          </a:prstGeom>
        </p:spPr>
        <p:txBody>
          <a:bodyPr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91751137-A108-4055-9C26-5588B831F99A}" type="slidenum">
              <a:rPr lang="en-US" smtClean="0">
                <a:solidFill>
                  <a:schemeClr val="tx1"/>
                </a:solidFill>
              </a:rPr>
              <a:pPr fontAlgn="auto">
                <a:spcBef>
                  <a:spcPts val="0"/>
                </a:spcBef>
                <a:spcAft>
                  <a:spcPts val="0"/>
                </a:spcAft>
                <a:defRPr/>
              </a:pPr>
              <a:t>‹#›</a:t>
            </a:fld>
            <a:endParaRPr lang="en-US" dirty="0">
              <a:solidFill>
                <a:schemeClr val="tx1"/>
              </a:solidFill>
            </a:endParaRPr>
          </a:p>
        </p:txBody>
      </p:sp>
      <p:sp>
        <p:nvSpPr>
          <p:cNvPr id="2" name="Title 1"/>
          <p:cNvSpPr>
            <a:spLocks noGrp="1"/>
          </p:cNvSpPr>
          <p:nvPr>
            <p:ph type="title"/>
          </p:nvPr>
        </p:nvSpPr>
        <p:spPr>
          <a:xfrm>
            <a:off x="457200" y="371474"/>
            <a:ext cx="3008313" cy="8921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371474"/>
            <a:ext cx="5111750" cy="55832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26365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4"/>
          <p:cNvSpPr>
            <a:spLocks noGrp="1"/>
          </p:cNvSpPr>
          <p:nvPr>
            <p:ph type="ftr" sz="quarter" idx="10"/>
          </p:nvPr>
        </p:nvSpPr>
        <p:spPr>
          <a:xfrm>
            <a:off x="3124200" y="6194425"/>
            <a:ext cx="2895600" cy="2000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a:t>Hello I'm a slide</a:t>
            </a:r>
            <a:endParaRPr lang="en-US" dirty="0"/>
          </a:p>
        </p:txBody>
      </p:sp>
    </p:spTree>
    <p:extLst>
      <p:ext uri="{BB962C8B-B14F-4D97-AF65-F5344CB8AC3E}">
        <p14:creationId xmlns:p14="http://schemas.microsoft.com/office/powerpoint/2010/main" val="468798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Cover Page">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a:xfrm>
            <a:off x="3124200" y="6194425"/>
            <a:ext cx="2895600" cy="200025"/>
          </a:xfrm>
        </p:spPr>
        <p:txBody>
          <a:bodyPr/>
          <a:lstStyle>
            <a:lvl1pPr algn="ctr">
              <a:defRPr sz="1200">
                <a:solidFill>
                  <a:schemeClr val="tx1">
                    <a:tint val="75000"/>
                  </a:schemeClr>
                </a:solidFill>
              </a:defRPr>
            </a:lvl1pPr>
          </a:lstStyle>
          <a:p>
            <a:pPr>
              <a:defRPr/>
            </a:pPr>
            <a:r>
              <a:rPr lang="en-US"/>
              <a:t>Hello I'm a slide</a:t>
            </a:r>
            <a:endParaRPr lang="en-US" dirty="0"/>
          </a:p>
        </p:txBody>
      </p:sp>
    </p:spTree>
    <p:extLst>
      <p:ext uri="{BB962C8B-B14F-4D97-AF65-F5344CB8AC3E}">
        <p14:creationId xmlns:p14="http://schemas.microsoft.com/office/powerpoint/2010/main" val="3989149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Cover Page">
    <p:spTree>
      <p:nvGrpSpPr>
        <p:cNvPr id="1" name=""/>
        <p:cNvGrpSpPr/>
        <p:nvPr/>
      </p:nvGrpSpPr>
      <p:grpSpPr>
        <a:xfrm>
          <a:off x="0" y="0"/>
          <a:ext cx="0" cy="0"/>
          <a:chOff x="0" y="0"/>
          <a:chExt cx="0" cy="0"/>
        </a:xfrm>
      </p:grpSpPr>
      <p:sp>
        <p:nvSpPr>
          <p:cNvPr id="2" name="Slide Number Placeholder 6"/>
          <p:cNvSpPr txBox="1">
            <a:spLocks/>
          </p:cNvSpPr>
          <p:nvPr userDrawn="1"/>
        </p:nvSpPr>
        <p:spPr>
          <a:xfrm>
            <a:off x="6705600" y="6069013"/>
            <a:ext cx="2133600" cy="365125"/>
          </a:xfrm>
          <a:prstGeom prst="rect">
            <a:avLst/>
          </a:prstGeom>
        </p:spPr>
        <p:txBody>
          <a:bodyPr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AA36F1CF-4D81-4D8A-AD95-2A91230F5407}" type="slidenum">
              <a:rPr lang="en-US" smtClean="0">
                <a:solidFill>
                  <a:schemeClr val="tx1"/>
                </a:solidFill>
              </a:rPr>
              <a:pPr fontAlgn="auto">
                <a:spcBef>
                  <a:spcPts val="0"/>
                </a:spcBef>
                <a:spcAft>
                  <a:spcPts val="0"/>
                </a:spcAft>
                <a:defRPr/>
              </a:pPr>
              <a:t>‹#›</a:t>
            </a:fld>
            <a:endParaRPr lang="en-US" dirty="0">
              <a:solidFill>
                <a:schemeClr val="tx1"/>
              </a:solidFill>
            </a:endParaRPr>
          </a:p>
        </p:txBody>
      </p:sp>
      <p:sp>
        <p:nvSpPr>
          <p:cNvPr id="3" name="Footer Placeholder 4"/>
          <p:cNvSpPr>
            <a:spLocks noGrp="1"/>
          </p:cNvSpPr>
          <p:nvPr>
            <p:ph type="ftr" sz="quarter" idx="10"/>
          </p:nvPr>
        </p:nvSpPr>
        <p:spPr>
          <a:xfrm>
            <a:off x="3124200" y="6194425"/>
            <a:ext cx="2895600" cy="200025"/>
          </a:xfrm>
        </p:spPr>
        <p:txBody>
          <a:bodyPr/>
          <a:lstStyle>
            <a:lvl1pPr algn="ctr">
              <a:defRPr sz="1200">
                <a:solidFill>
                  <a:schemeClr val="tx1">
                    <a:tint val="75000"/>
                  </a:schemeClr>
                </a:solidFill>
              </a:defRPr>
            </a:lvl1pPr>
          </a:lstStyle>
          <a:p>
            <a:pPr>
              <a:defRPr/>
            </a:pPr>
            <a:r>
              <a:rPr lang="en-US"/>
              <a:t>Hello I'm a slide</a:t>
            </a:r>
            <a:endParaRPr lang="en-US" dirty="0"/>
          </a:p>
        </p:txBody>
      </p:sp>
    </p:spTree>
    <p:extLst>
      <p:ext uri="{BB962C8B-B14F-4D97-AF65-F5344CB8AC3E}">
        <p14:creationId xmlns:p14="http://schemas.microsoft.com/office/powerpoint/2010/main" val="3641994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47625" y="0"/>
            <a:ext cx="923925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3" name="Picture 12"/>
          <p:cNvPicPr>
            <a:picLocks/>
          </p:cNvPicPr>
          <p:nvPr userDrawn="1"/>
        </p:nvPicPr>
        <p:blipFill rotWithShape="1">
          <a:blip r:embed="rId9">
            <a:extLst>
              <a:ext uri="{28A0092B-C50C-407E-A947-70E740481C1C}">
                <a14:useLocalDpi xmlns:a14="http://schemas.microsoft.com/office/drawing/2010/main" val="0"/>
              </a:ext>
            </a:extLst>
          </a:blip>
          <a:srcRect t="-1" b="46868"/>
          <a:stretch/>
        </p:blipFill>
        <p:spPr>
          <a:xfrm>
            <a:off x="214884" y="0"/>
            <a:ext cx="8714232" cy="6858000"/>
          </a:xfrm>
          <a:prstGeom prst="rect">
            <a:avLst/>
          </a:prstGeom>
          <a:effectLst>
            <a:reflection stA="58000" endPos="1000" dir="5400000" sy="-100000" algn="bl" rotWithShape="0"/>
          </a:effectLst>
        </p:spPr>
      </p:pic>
      <p:pic>
        <p:nvPicPr>
          <p:cNvPr id="1030" name="Picture 8" descr="ERCOT cmyk-01.pn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247650" y="6024563"/>
            <a:ext cx="817563"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3528" r:id="rId1"/>
    <p:sldLayoutId id="2147493529" r:id="rId2"/>
    <p:sldLayoutId id="2147493530" r:id="rId3"/>
    <p:sldLayoutId id="2147493531" r:id="rId4"/>
    <p:sldLayoutId id="2147493532" r:id="rId5"/>
    <p:sldLayoutId id="2147493533" r:id="rId6"/>
    <p:sldLayoutId id="2147493534" r:id="rId7"/>
  </p:sldLayoutIdLst>
  <p:timing>
    <p:tnLst>
      <p:par>
        <p:cTn id="1" dur="indefinite" restart="never" nodeType="tmRoot"/>
      </p:par>
    </p:tnLst>
  </p:timing>
  <p:hf sldNum="0"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charset="0"/>
        </a:defRPr>
      </a:lvl2pPr>
      <a:lvl3pPr algn="ctr" defTabSz="457200" rtl="0" eaLnBrk="0" fontAlgn="base" hangingPunct="0">
        <a:spcBef>
          <a:spcPct val="0"/>
        </a:spcBef>
        <a:spcAft>
          <a:spcPct val="0"/>
        </a:spcAft>
        <a:defRPr sz="4400">
          <a:solidFill>
            <a:schemeClr val="tx1"/>
          </a:solidFill>
          <a:latin typeface="Arial" charset="0"/>
        </a:defRPr>
      </a:lvl3pPr>
      <a:lvl4pPr algn="ctr" defTabSz="457200" rtl="0" eaLnBrk="0" fontAlgn="base" hangingPunct="0">
        <a:spcBef>
          <a:spcPct val="0"/>
        </a:spcBef>
        <a:spcAft>
          <a:spcPct val="0"/>
        </a:spcAft>
        <a:defRPr sz="4400">
          <a:solidFill>
            <a:schemeClr val="tx1"/>
          </a:solidFill>
          <a:latin typeface="Arial" charset="0"/>
        </a:defRPr>
      </a:lvl4pPr>
      <a:lvl5pPr algn="ctr" defTabSz="457200" rtl="0" eaLnBrk="0" fontAlgn="base" hangingPunct="0">
        <a:spcBef>
          <a:spcPct val="0"/>
        </a:spcBef>
        <a:spcAft>
          <a:spcPct val="0"/>
        </a:spcAft>
        <a:defRPr sz="4400">
          <a:solidFill>
            <a:schemeClr val="tx1"/>
          </a:solidFill>
          <a:latin typeface="Arial" charset="0"/>
        </a:defRPr>
      </a:lvl5pPr>
      <a:lvl6pPr marL="457200" algn="ctr" defTabSz="457200" rtl="0" fontAlgn="base">
        <a:spcBef>
          <a:spcPct val="0"/>
        </a:spcBef>
        <a:spcAft>
          <a:spcPct val="0"/>
        </a:spcAft>
        <a:defRPr sz="4400">
          <a:solidFill>
            <a:schemeClr val="tx1"/>
          </a:solidFill>
          <a:latin typeface="Arial" charset="0"/>
        </a:defRPr>
      </a:lvl6pPr>
      <a:lvl7pPr marL="914400" algn="ctr" defTabSz="457200" rtl="0" fontAlgn="base">
        <a:spcBef>
          <a:spcPct val="0"/>
        </a:spcBef>
        <a:spcAft>
          <a:spcPct val="0"/>
        </a:spcAft>
        <a:defRPr sz="4400">
          <a:solidFill>
            <a:schemeClr val="tx1"/>
          </a:solidFill>
          <a:latin typeface="Arial" charset="0"/>
        </a:defRPr>
      </a:lvl7pPr>
      <a:lvl8pPr marL="1371600" algn="ctr" defTabSz="457200" rtl="0" fontAlgn="base">
        <a:spcBef>
          <a:spcPct val="0"/>
        </a:spcBef>
        <a:spcAft>
          <a:spcPct val="0"/>
        </a:spcAft>
        <a:defRPr sz="4400">
          <a:solidFill>
            <a:schemeClr val="tx1"/>
          </a:solidFill>
          <a:latin typeface="Arial" charset="0"/>
        </a:defRPr>
      </a:lvl8pPr>
      <a:lvl9pPr marL="1828800" algn="ctr" defTabSz="457200" rtl="0" fontAlgn="base">
        <a:spcBef>
          <a:spcPct val="0"/>
        </a:spcBef>
        <a:spcAft>
          <a:spcPct val="0"/>
        </a:spcAft>
        <a:defRPr sz="4400">
          <a:solidFill>
            <a:schemeClr val="tx1"/>
          </a:solidFill>
          <a:latin typeface="Arial"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168275"/>
            <a:ext cx="9144000" cy="72167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2" name="Picture 11"/>
          <p:cNvPicPr>
            <a:picLocks/>
          </p:cNvPicPr>
          <p:nvPr userDrawn="1"/>
        </p:nvPicPr>
        <p:blipFill rotWithShape="1">
          <a:blip r:embed="rId5">
            <a:extLst>
              <a:ext uri="{28A0092B-C50C-407E-A947-70E740481C1C}">
                <a14:useLocalDpi xmlns:a14="http://schemas.microsoft.com/office/drawing/2010/main" val="0"/>
              </a:ext>
            </a:extLst>
          </a:blip>
          <a:srcRect t="-1" b="46868"/>
          <a:stretch/>
        </p:blipFill>
        <p:spPr>
          <a:xfrm>
            <a:off x="214884" y="0"/>
            <a:ext cx="8714232" cy="6858000"/>
          </a:xfrm>
          <a:prstGeom prst="rect">
            <a:avLst/>
          </a:prstGeom>
          <a:effectLst>
            <a:reflection stA="58000" endPos="1000" dir="5400000" sy="-100000" algn="bl" rotWithShape="0"/>
          </a:effectLst>
        </p:spPr>
      </p:pic>
      <p:sp>
        <p:nvSpPr>
          <p:cNvPr id="4" name="Date Placeholder 3"/>
          <p:cNvSpPr>
            <a:spLocks noGrp="1"/>
          </p:cNvSpPr>
          <p:nvPr>
            <p:ph type="dt" sz="half" idx="2"/>
          </p:nvPr>
        </p:nvSpPr>
        <p:spPr>
          <a:xfrm>
            <a:off x="457200" y="5975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5" name="Footer Placeholder 4"/>
          <p:cNvSpPr>
            <a:spLocks noGrp="1"/>
          </p:cNvSpPr>
          <p:nvPr>
            <p:ph type="ftr" sz="quarter" idx="3"/>
          </p:nvPr>
        </p:nvSpPr>
        <p:spPr>
          <a:xfrm>
            <a:off x="3124200" y="5975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a:t>Hello I'm a slide</a:t>
            </a:r>
            <a:endParaRPr lang="en-US" dirty="0"/>
          </a:p>
        </p:txBody>
      </p:sp>
      <p:sp>
        <p:nvSpPr>
          <p:cNvPr id="6" name="Slide Number Placeholder 5"/>
          <p:cNvSpPr>
            <a:spLocks noGrp="1"/>
          </p:cNvSpPr>
          <p:nvPr>
            <p:ph type="sldNum" sz="quarter" idx="4"/>
          </p:nvPr>
        </p:nvSpPr>
        <p:spPr>
          <a:xfrm>
            <a:off x="6553200" y="5975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73BA2F3-1CCE-4942-B570-2A33E3EA273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93535" r:id="rId1"/>
    <p:sldLayoutId id="2147493536" r:id="rId2"/>
    <p:sldLayoutId id="2147493549" r:id="rId3"/>
  </p:sldLayoutIdLst>
  <p:timing>
    <p:tnLst>
      <p:par>
        <p:cTn id="1" dur="indefinite" restart="never" nodeType="tmRoot"/>
      </p:par>
    </p:tnLst>
  </p:timing>
  <p:hf sldNum="0"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charset="0"/>
        </a:defRPr>
      </a:lvl2pPr>
      <a:lvl3pPr algn="ctr" defTabSz="457200" rtl="0" eaLnBrk="0" fontAlgn="base" hangingPunct="0">
        <a:spcBef>
          <a:spcPct val="0"/>
        </a:spcBef>
        <a:spcAft>
          <a:spcPct val="0"/>
        </a:spcAft>
        <a:defRPr sz="4400">
          <a:solidFill>
            <a:schemeClr val="tx1"/>
          </a:solidFill>
          <a:latin typeface="Arial" charset="0"/>
        </a:defRPr>
      </a:lvl3pPr>
      <a:lvl4pPr algn="ctr" defTabSz="457200" rtl="0" eaLnBrk="0" fontAlgn="base" hangingPunct="0">
        <a:spcBef>
          <a:spcPct val="0"/>
        </a:spcBef>
        <a:spcAft>
          <a:spcPct val="0"/>
        </a:spcAft>
        <a:defRPr sz="4400">
          <a:solidFill>
            <a:schemeClr val="tx1"/>
          </a:solidFill>
          <a:latin typeface="Arial" charset="0"/>
        </a:defRPr>
      </a:lvl4pPr>
      <a:lvl5pPr algn="ctr" defTabSz="457200" rtl="0" eaLnBrk="0" fontAlgn="base" hangingPunct="0">
        <a:spcBef>
          <a:spcPct val="0"/>
        </a:spcBef>
        <a:spcAft>
          <a:spcPct val="0"/>
        </a:spcAft>
        <a:defRPr sz="4400">
          <a:solidFill>
            <a:schemeClr val="tx1"/>
          </a:solidFill>
          <a:latin typeface="Arial" charset="0"/>
        </a:defRPr>
      </a:lvl5pPr>
      <a:lvl6pPr marL="457200" algn="ctr" defTabSz="457200" rtl="0" fontAlgn="base">
        <a:spcBef>
          <a:spcPct val="0"/>
        </a:spcBef>
        <a:spcAft>
          <a:spcPct val="0"/>
        </a:spcAft>
        <a:defRPr sz="4400">
          <a:solidFill>
            <a:schemeClr val="tx1"/>
          </a:solidFill>
          <a:latin typeface="Arial" charset="0"/>
        </a:defRPr>
      </a:lvl6pPr>
      <a:lvl7pPr marL="914400" algn="ctr" defTabSz="457200" rtl="0" fontAlgn="base">
        <a:spcBef>
          <a:spcPct val="0"/>
        </a:spcBef>
        <a:spcAft>
          <a:spcPct val="0"/>
        </a:spcAft>
        <a:defRPr sz="4400">
          <a:solidFill>
            <a:schemeClr val="tx1"/>
          </a:solidFill>
          <a:latin typeface="Arial" charset="0"/>
        </a:defRPr>
      </a:lvl7pPr>
      <a:lvl8pPr marL="1371600" algn="ctr" defTabSz="457200" rtl="0" fontAlgn="base">
        <a:spcBef>
          <a:spcPct val="0"/>
        </a:spcBef>
        <a:spcAft>
          <a:spcPct val="0"/>
        </a:spcAft>
        <a:defRPr sz="4400">
          <a:solidFill>
            <a:schemeClr val="tx1"/>
          </a:solidFill>
          <a:latin typeface="Arial" charset="0"/>
        </a:defRPr>
      </a:lvl8pPr>
      <a:lvl9pPr marL="1828800" algn="ctr" defTabSz="457200" rtl="0" fontAlgn="base">
        <a:spcBef>
          <a:spcPct val="0"/>
        </a:spcBef>
        <a:spcAft>
          <a:spcPct val="0"/>
        </a:spcAft>
        <a:defRPr sz="4400">
          <a:solidFill>
            <a:schemeClr val="tx1"/>
          </a:solidFill>
          <a:latin typeface="Arial"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bwMode="auto">
          <a:xfrm>
            <a:off x="457200" y="1066800"/>
            <a:ext cx="8229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35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defTabSz="914400">
              <a:defRPr sz="1400">
                <a:solidFill>
                  <a:srgbClr val="000000"/>
                </a:solidFill>
                <a:latin typeface="Arial" charset="0"/>
                <a:cs typeface="+mn-cs"/>
              </a:defRPr>
            </a:lvl1pPr>
          </a:lstStyle>
          <a:p>
            <a:pPr>
              <a:defRPr/>
            </a:pPr>
            <a:fld id="{A3401723-4681-4188-AF63-9115646A291D}" type="slidenum">
              <a:rPr lang="en-US"/>
              <a:pPr>
                <a:defRPr/>
              </a:pPr>
              <a:t>‹#›</a:t>
            </a:fld>
            <a:endParaRPr lang="en-US"/>
          </a:p>
        </p:txBody>
      </p:sp>
      <p:sp>
        <p:nvSpPr>
          <p:cNvPr id="1028" name="Rectangle 7"/>
          <p:cNvSpPr>
            <a:spLocks noChangeArrowheads="1"/>
          </p:cNvSpPr>
          <p:nvPr userDrawn="1"/>
        </p:nvSpPr>
        <p:spPr bwMode="auto">
          <a:xfrm>
            <a:off x="0" y="6235700"/>
            <a:ext cx="9144000" cy="622300"/>
          </a:xfrm>
          <a:prstGeom prst="rect">
            <a:avLst/>
          </a:prstGeom>
          <a:solidFill>
            <a:srgbClr val="ECECE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defRPr/>
            </a:pPr>
            <a:endParaRPr lang="en-US" altLang="en-US" smtClean="0">
              <a:solidFill>
                <a:srgbClr val="000000"/>
              </a:solidFill>
            </a:endParaRPr>
          </a:p>
        </p:txBody>
      </p:sp>
      <p:pic>
        <p:nvPicPr>
          <p:cNvPr id="3077" name="Picture 8" descr="logo_C"/>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3500" y="6289675"/>
            <a:ext cx="85407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9"/>
          <p:cNvSpPr>
            <a:spLocks noChangeArrowheads="1"/>
          </p:cNvSpPr>
          <p:nvPr userDrawn="1"/>
        </p:nvSpPr>
        <p:spPr bwMode="auto">
          <a:xfrm>
            <a:off x="0" y="0"/>
            <a:ext cx="9144000" cy="685800"/>
          </a:xfrm>
          <a:prstGeom prst="rect">
            <a:avLst/>
          </a:prstGeom>
          <a:solidFill>
            <a:srgbClr val="5469A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defRPr/>
            </a:pPr>
            <a:endParaRPr lang="en-US" altLang="en-US" smtClean="0">
              <a:solidFill>
                <a:srgbClr val="000000"/>
              </a:solidFill>
            </a:endParaRPr>
          </a:p>
        </p:txBody>
      </p:sp>
      <p:sp>
        <p:nvSpPr>
          <p:cNvPr id="3079" name="Rectangle 2"/>
          <p:cNvSpPr>
            <a:spLocks noGrp="1" noChangeArrowheads="1"/>
          </p:cNvSpPr>
          <p:nvPr>
            <p:ph type="title"/>
          </p:nvPr>
        </p:nvSpPr>
        <p:spPr bwMode="auto">
          <a:xfrm>
            <a:off x="152400" y="0"/>
            <a:ext cx="8686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3557" name="Rectangle 5"/>
          <p:cNvSpPr>
            <a:spLocks noGrp="1" noChangeArrowheads="1"/>
          </p:cNvSpPr>
          <p:nvPr>
            <p:ph type="ftr" sz="quarter" idx="3"/>
          </p:nvPr>
        </p:nvSpPr>
        <p:spPr bwMode="auto">
          <a:xfrm>
            <a:off x="6248400" y="6457950"/>
            <a:ext cx="2514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defTabSz="914400">
              <a:defRPr sz="1200">
                <a:solidFill>
                  <a:srgbClr val="000000"/>
                </a:solidFill>
                <a:latin typeface="Arial" charset="0"/>
                <a:cs typeface="+mn-cs"/>
              </a:defRPr>
            </a:lvl1pPr>
          </a:lstStyle>
          <a:p>
            <a:pPr>
              <a:defRPr/>
            </a:pPr>
            <a:endParaRPr lang="en-US"/>
          </a:p>
        </p:txBody>
      </p:sp>
      <p:sp>
        <p:nvSpPr>
          <p:cNvPr id="3081" name="Line 11"/>
          <p:cNvSpPr>
            <a:spLocks noChangeShapeType="1"/>
          </p:cNvSpPr>
          <p:nvPr userDrawn="1"/>
        </p:nvSpPr>
        <p:spPr bwMode="auto">
          <a:xfrm>
            <a:off x="1069975" y="6457950"/>
            <a:ext cx="0" cy="2190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56" name="Rectangle 4"/>
          <p:cNvSpPr>
            <a:spLocks noGrp="1" noChangeArrowheads="1"/>
          </p:cNvSpPr>
          <p:nvPr>
            <p:ph type="dt" sz="half" idx="2"/>
          </p:nvPr>
        </p:nvSpPr>
        <p:spPr bwMode="auto">
          <a:xfrm>
            <a:off x="1143000" y="64579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defTabSz="914400">
              <a:defRPr sz="1200">
                <a:solidFill>
                  <a:srgbClr val="000000"/>
                </a:solidFill>
                <a:latin typeface="Arial" charset="0"/>
                <a:cs typeface="+mn-cs"/>
              </a:defRPr>
            </a:lvl1pPr>
          </a:lstStyle>
          <a:p>
            <a:pPr>
              <a:defRPr/>
            </a:pPr>
            <a:r>
              <a:rPr lang="en-US"/>
              <a:t>February 10, 2009</a:t>
            </a:r>
          </a:p>
        </p:txBody>
      </p:sp>
      <p:sp>
        <p:nvSpPr>
          <p:cNvPr id="3083" name="Line 12"/>
          <p:cNvSpPr>
            <a:spLocks noChangeShapeType="1"/>
          </p:cNvSpPr>
          <p:nvPr userDrawn="1"/>
        </p:nvSpPr>
        <p:spPr bwMode="auto">
          <a:xfrm>
            <a:off x="0" y="673100"/>
            <a:ext cx="9144000" cy="0"/>
          </a:xfrm>
          <a:prstGeom prst="line">
            <a:avLst/>
          </a:prstGeom>
          <a:noFill/>
          <a:ln w="571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6" name="Rectangle 13"/>
          <p:cNvSpPr>
            <a:spLocks noChangeArrowheads="1"/>
          </p:cNvSpPr>
          <p:nvPr/>
        </p:nvSpPr>
        <p:spPr bwMode="auto">
          <a:xfrm>
            <a:off x="3429000" y="64770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defTabSz="914400" eaLnBrk="1" hangingPunct="1">
              <a:defRPr/>
            </a:pPr>
            <a:fld id="{B4D33090-08ED-4C50-942B-BDF19BA06F02}" type="slidenum">
              <a:rPr lang="en-US" altLang="en-US" sz="1200" smtClean="0">
                <a:solidFill>
                  <a:srgbClr val="000000"/>
                </a:solidFill>
              </a:rPr>
              <a:pPr algn="ctr" defTabSz="914400" eaLnBrk="1" hangingPunct="1">
                <a:defRPr/>
              </a:pPr>
              <a:t>‹#›</a:t>
            </a:fld>
            <a:endParaRPr lang="en-US" altLang="en-US" sz="1200"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93537" r:id="rId1"/>
    <p:sldLayoutId id="2147493538" r:id="rId2"/>
    <p:sldLayoutId id="2147493539" r:id="rId3"/>
    <p:sldLayoutId id="2147493540" r:id="rId4"/>
    <p:sldLayoutId id="2147493541" r:id="rId5"/>
    <p:sldLayoutId id="2147493542" r:id="rId6"/>
    <p:sldLayoutId id="2147493543" r:id="rId7"/>
    <p:sldLayoutId id="2147493544" r:id="rId8"/>
    <p:sldLayoutId id="2147493545" r:id="rId9"/>
    <p:sldLayoutId id="2147493546" r:id="rId10"/>
    <p:sldLayoutId id="2147493547" r:id="rId11"/>
    <p:sldLayoutId id="2147493548" r:id="rId12"/>
  </p:sldLayoutIdLst>
  <p:hf sldNum="0" hdr="0" ftr="0"/>
  <p:txStyles>
    <p:titleStyle>
      <a:lvl1pPr algn="l" rtl="0" eaLnBrk="0" fontAlgn="base" hangingPunct="0">
        <a:spcBef>
          <a:spcPct val="0"/>
        </a:spcBef>
        <a:spcAft>
          <a:spcPct val="0"/>
        </a:spcAft>
        <a:defRPr sz="2000">
          <a:solidFill>
            <a:schemeClr val="bg1"/>
          </a:solidFill>
          <a:latin typeface="+mj-lt"/>
          <a:ea typeface="+mj-ea"/>
          <a:cs typeface="+mj-cs"/>
        </a:defRPr>
      </a:lvl1pPr>
      <a:lvl2pPr algn="l" rtl="0" eaLnBrk="0" fontAlgn="base" hangingPunct="0">
        <a:spcBef>
          <a:spcPct val="0"/>
        </a:spcBef>
        <a:spcAft>
          <a:spcPct val="0"/>
        </a:spcAft>
        <a:defRPr sz="2000">
          <a:solidFill>
            <a:schemeClr val="bg1"/>
          </a:solidFill>
          <a:latin typeface="Arial Black" pitchFamily="34" charset="0"/>
        </a:defRPr>
      </a:lvl2pPr>
      <a:lvl3pPr algn="l" rtl="0" eaLnBrk="0" fontAlgn="base" hangingPunct="0">
        <a:spcBef>
          <a:spcPct val="0"/>
        </a:spcBef>
        <a:spcAft>
          <a:spcPct val="0"/>
        </a:spcAft>
        <a:defRPr sz="2000">
          <a:solidFill>
            <a:schemeClr val="bg1"/>
          </a:solidFill>
          <a:latin typeface="Arial Black" pitchFamily="34" charset="0"/>
        </a:defRPr>
      </a:lvl3pPr>
      <a:lvl4pPr algn="l" rtl="0" eaLnBrk="0" fontAlgn="base" hangingPunct="0">
        <a:spcBef>
          <a:spcPct val="0"/>
        </a:spcBef>
        <a:spcAft>
          <a:spcPct val="0"/>
        </a:spcAft>
        <a:defRPr sz="2000">
          <a:solidFill>
            <a:schemeClr val="bg1"/>
          </a:solidFill>
          <a:latin typeface="Arial Black" pitchFamily="34" charset="0"/>
        </a:defRPr>
      </a:lvl4pPr>
      <a:lvl5pPr algn="l" rtl="0" eaLnBrk="0" fontAlgn="base" hangingPunct="0">
        <a:spcBef>
          <a:spcPct val="0"/>
        </a:spcBef>
        <a:spcAft>
          <a:spcPct val="0"/>
        </a:spcAft>
        <a:defRPr sz="2000">
          <a:solidFill>
            <a:schemeClr val="bg1"/>
          </a:solidFill>
          <a:latin typeface="Arial Black" pitchFamily="34" charset="0"/>
        </a:defRPr>
      </a:lvl5pPr>
      <a:lvl6pPr marL="457200" algn="l" rtl="0" fontAlgn="base">
        <a:spcBef>
          <a:spcPct val="0"/>
        </a:spcBef>
        <a:spcAft>
          <a:spcPct val="0"/>
        </a:spcAft>
        <a:defRPr sz="2000">
          <a:solidFill>
            <a:schemeClr val="bg1"/>
          </a:solidFill>
          <a:latin typeface="Arial Black" pitchFamily="34" charset="0"/>
        </a:defRPr>
      </a:lvl6pPr>
      <a:lvl7pPr marL="914400" algn="l" rtl="0" fontAlgn="base">
        <a:spcBef>
          <a:spcPct val="0"/>
        </a:spcBef>
        <a:spcAft>
          <a:spcPct val="0"/>
        </a:spcAft>
        <a:defRPr sz="2000">
          <a:solidFill>
            <a:schemeClr val="bg1"/>
          </a:solidFill>
          <a:latin typeface="Arial Black" pitchFamily="34" charset="0"/>
        </a:defRPr>
      </a:lvl7pPr>
      <a:lvl8pPr marL="1371600" algn="l" rtl="0" fontAlgn="base">
        <a:spcBef>
          <a:spcPct val="0"/>
        </a:spcBef>
        <a:spcAft>
          <a:spcPct val="0"/>
        </a:spcAft>
        <a:defRPr sz="2000">
          <a:solidFill>
            <a:schemeClr val="bg1"/>
          </a:solidFill>
          <a:latin typeface="Arial Black" pitchFamily="34" charset="0"/>
        </a:defRPr>
      </a:lvl8pPr>
      <a:lvl9pPr marL="1828800" algn="l" rtl="0" fontAlgn="base">
        <a:spcBef>
          <a:spcPct val="0"/>
        </a:spcBef>
        <a:spcAft>
          <a:spcPct val="0"/>
        </a:spcAft>
        <a:defRPr sz="2000">
          <a:solidFill>
            <a:schemeClr val="bg1"/>
          </a:solidFill>
          <a:latin typeface="Arial Black" pitchFamily="34" charset="0"/>
        </a:defRPr>
      </a:lvl9pPr>
    </p:titleStyle>
    <p:bodyStyle>
      <a:lvl1pPr marL="342900" indent="-342900" algn="l" rtl="0" eaLnBrk="0" fontAlgn="base" hangingPunct="0">
        <a:spcBef>
          <a:spcPct val="20000"/>
        </a:spcBef>
        <a:spcAft>
          <a:spcPct val="0"/>
        </a:spcAft>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13"/>
          <p:cNvGrpSpPr>
            <a:grpSpLocks/>
          </p:cNvGrpSpPr>
          <p:nvPr/>
        </p:nvGrpSpPr>
        <p:grpSpPr bwMode="auto">
          <a:xfrm>
            <a:off x="603250" y="1498600"/>
            <a:ext cx="7727950" cy="4384922"/>
            <a:chOff x="603250" y="546100"/>
            <a:chExt cx="7727950" cy="4385393"/>
          </a:xfrm>
        </p:grpSpPr>
        <p:pic>
          <p:nvPicPr>
            <p:cNvPr id="25603" name="Picture 8" descr="ERCOT cmyk-0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3250" y="546100"/>
              <a:ext cx="2457704"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Box 9"/>
            <p:cNvSpPr txBox="1">
              <a:spLocks noChangeArrowheads="1"/>
            </p:cNvSpPr>
            <p:nvPr/>
          </p:nvSpPr>
          <p:spPr bwMode="auto">
            <a:xfrm>
              <a:off x="787400" y="2130425"/>
              <a:ext cx="7543800" cy="2801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3200" b="1" dirty="0" smtClean="0">
                  <a:latin typeface="Book Antiqua" panose="02040602050305030304" pitchFamily="18" charset="0"/>
                </a:rPr>
                <a:t>Review of August 13, 2015</a:t>
              </a:r>
            </a:p>
            <a:p>
              <a:pPr eaLnBrk="1" hangingPunct="1"/>
              <a:endParaRPr lang="en-US" altLang="en-US" sz="3200" b="1" dirty="0">
                <a:latin typeface="Book Antiqua" panose="02040602050305030304" pitchFamily="18" charset="0"/>
              </a:endParaRPr>
            </a:p>
            <a:p>
              <a:pPr eaLnBrk="1" hangingPunct="1"/>
              <a:endParaRPr lang="en-US" altLang="en-US" sz="3200" b="1" dirty="0" smtClean="0">
                <a:latin typeface="Book Antiqua" panose="02040602050305030304" pitchFamily="18" charset="0"/>
              </a:endParaRPr>
            </a:p>
            <a:p>
              <a:pPr eaLnBrk="1" hangingPunct="1"/>
              <a:r>
                <a:rPr lang="en-US" altLang="en-US" sz="2000" dirty="0" smtClean="0">
                  <a:latin typeface="Book Antiqua" panose="02040602050305030304" pitchFamily="18" charset="0"/>
                </a:rPr>
                <a:t>Resmi Surendran</a:t>
              </a:r>
            </a:p>
            <a:p>
              <a:pPr eaLnBrk="1" hangingPunct="1"/>
              <a:r>
                <a:rPr lang="en-US" altLang="en-US" sz="2000" dirty="0" smtClean="0">
                  <a:latin typeface="Book Antiqua" panose="02040602050305030304" pitchFamily="18" charset="0"/>
                </a:rPr>
                <a:t>TAC 10/29/2015</a:t>
              </a:r>
            </a:p>
            <a:p>
              <a:pPr eaLnBrk="1" hangingPunct="1"/>
              <a:endParaRPr lang="en-US" altLang="en-US" sz="2000" b="1" dirty="0">
                <a:latin typeface="Book Antiqua" panose="02040602050305030304" pitchFamily="18" charset="0"/>
              </a:endParaRPr>
            </a:p>
            <a:p>
              <a:pPr eaLnBrk="1" hangingPunct="1"/>
              <a:r>
                <a:rPr lang="en-US" altLang="en-US" sz="2000" dirty="0" smtClean="0">
                  <a:latin typeface="Book Antiqua" panose="02040602050305030304" pitchFamily="18" charset="0"/>
                </a:rPr>
                <a:t> </a:t>
              </a:r>
              <a:endParaRPr lang="en-US" altLang="en-US" sz="2000" dirty="0">
                <a:latin typeface="Book Antiqua" panose="02040602050305030304" pitchFamily="18" charset="0"/>
              </a:endParaRPr>
            </a:p>
          </p:txBody>
        </p:sp>
        <p:cxnSp>
          <p:nvCxnSpPr>
            <p:cNvPr id="13" name="Straight Connector 12"/>
            <p:cNvCxnSpPr/>
            <p:nvPr/>
          </p:nvCxnSpPr>
          <p:spPr>
            <a:xfrm flipV="1">
              <a:off x="787400" y="1852753"/>
              <a:ext cx="6286500" cy="12701"/>
            </a:xfrm>
            <a:prstGeom prst="line">
              <a:avLst/>
            </a:prstGeom>
            <a:ln>
              <a:solidFill>
                <a:srgbClr val="00385E"/>
              </a:solidFill>
            </a:ln>
            <a:effectLst/>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System Capacity</a:t>
            </a:r>
            <a:endParaRPr lang="en-US" sz="2800" dirty="0"/>
          </a:p>
        </p:txBody>
      </p:sp>
      <p:pic>
        <p:nvPicPr>
          <p:cNvPr id="3" name="Picture 2"/>
          <p:cNvPicPr>
            <a:picLocks noChangeAspect="1"/>
          </p:cNvPicPr>
          <p:nvPr/>
        </p:nvPicPr>
        <p:blipFill>
          <a:blip r:embed="rId3"/>
          <a:stretch>
            <a:fillRect/>
          </a:stretch>
        </p:blipFill>
        <p:spPr>
          <a:xfrm>
            <a:off x="944542" y="771024"/>
            <a:ext cx="7254917" cy="5322280"/>
          </a:xfrm>
          <a:prstGeom prst="rect">
            <a:avLst/>
          </a:prstGeom>
        </p:spPr>
      </p:pic>
    </p:spTree>
    <p:extLst>
      <p:ext uri="{BB962C8B-B14F-4D97-AF65-F5344CB8AC3E}">
        <p14:creationId xmlns:p14="http://schemas.microsoft.com/office/powerpoint/2010/main" val="31062478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Aggregate HDL Offer Curves </a:t>
            </a:r>
            <a:endParaRPr lang="en-US" sz="2800" dirty="0"/>
          </a:p>
        </p:txBody>
      </p:sp>
      <p:pic>
        <p:nvPicPr>
          <p:cNvPr id="3" name="Picture 2"/>
          <p:cNvPicPr>
            <a:picLocks noChangeAspect="1"/>
          </p:cNvPicPr>
          <p:nvPr/>
        </p:nvPicPr>
        <p:blipFill>
          <a:blip r:embed="rId3"/>
          <a:stretch>
            <a:fillRect/>
          </a:stretch>
        </p:blipFill>
        <p:spPr>
          <a:xfrm>
            <a:off x="794460" y="728412"/>
            <a:ext cx="7555080" cy="5285447"/>
          </a:xfrm>
          <a:prstGeom prst="rect">
            <a:avLst/>
          </a:prstGeom>
        </p:spPr>
      </p:pic>
    </p:spTree>
    <p:extLst>
      <p:ext uri="{BB962C8B-B14F-4D97-AF65-F5344CB8AC3E}">
        <p14:creationId xmlns:p14="http://schemas.microsoft.com/office/powerpoint/2010/main" val="28087943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DAM vs. RTM Price Convergence</a:t>
            </a:r>
            <a:endParaRPr lang="en-US" sz="2800" dirty="0"/>
          </a:p>
        </p:txBody>
      </p:sp>
      <p:pic>
        <p:nvPicPr>
          <p:cNvPr id="4" name="Picture 3"/>
          <p:cNvPicPr>
            <a:picLocks noChangeAspect="1"/>
          </p:cNvPicPr>
          <p:nvPr/>
        </p:nvPicPr>
        <p:blipFill>
          <a:blip r:embed="rId2"/>
          <a:stretch>
            <a:fillRect/>
          </a:stretch>
        </p:blipFill>
        <p:spPr>
          <a:xfrm>
            <a:off x="957806" y="744704"/>
            <a:ext cx="7228388" cy="5343275"/>
          </a:xfrm>
          <a:prstGeom prst="rect">
            <a:avLst/>
          </a:prstGeom>
        </p:spPr>
      </p:pic>
    </p:spTree>
    <p:extLst>
      <p:ext uri="{BB962C8B-B14F-4D97-AF65-F5344CB8AC3E}">
        <p14:creationId xmlns:p14="http://schemas.microsoft.com/office/powerpoint/2010/main" val="5829603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MCPC vs. ORDC Price Adder Convergence</a:t>
            </a:r>
            <a:endParaRPr lang="en-US" sz="2800" dirty="0"/>
          </a:p>
        </p:txBody>
      </p:sp>
      <p:pic>
        <p:nvPicPr>
          <p:cNvPr id="4" name="Picture 3"/>
          <p:cNvPicPr>
            <a:picLocks noChangeAspect="1"/>
          </p:cNvPicPr>
          <p:nvPr/>
        </p:nvPicPr>
        <p:blipFill>
          <a:blip r:embed="rId2"/>
          <a:stretch>
            <a:fillRect/>
          </a:stretch>
        </p:blipFill>
        <p:spPr>
          <a:xfrm>
            <a:off x="945482" y="773531"/>
            <a:ext cx="7253037" cy="5312976"/>
          </a:xfrm>
          <a:prstGeom prst="rect">
            <a:avLst/>
          </a:prstGeom>
        </p:spPr>
      </p:pic>
    </p:spTree>
    <p:extLst>
      <p:ext uri="{BB962C8B-B14F-4D97-AF65-F5344CB8AC3E}">
        <p14:creationId xmlns:p14="http://schemas.microsoft.com/office/powerpoint/2010/main" val="2361746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6160" y="791936"/>
            <a:ext cx="8533040" cy="646331"/>
          </a:xfrm>
          <a:prstGeom prst="rect">
            <a:avLst/>
          </a:prstGeom>
          <a:noFill/>
        </p:spPr>
        <p:txBody>
          <a:bodyPr wrap="square" rtlCol="0">
            <a:spAutoFit/>
          </a:bodyPr>
          <a:lstStyle/>
          <a:p>
            <a:r>
              <a:rPr lang="en-US" dirty="0" smtClean="0"/>
              <a:t> </a:t>
            </a:r>
          </a:p>
          <a:p>
            <a:endParaRPr lang="en-US" dirty="0"/>
          </a:p>
        </p:txBody>
      </p:sp>
      <p:sp>
        <p:nvSpPr>
          <p:cNvPr id="4" name="Rectangle 3"/>
          <p:cNvSpPr/>
          <p:nvPr/>
        </p:nvSpPr>
        <p:spPr>
          <a:xfrm>
            <a:off x="1654629" y="2383971"/>
            <a:ext cx="5203371" cy="1631216"/>
          </a:xfrm>
          <a:prstGeom prst="rect">
            <a:avLst/>
          </a:prstGeom>
        </p:spPr>
        <p:txBody>
          <a:bodyPr wrap="square">
            <a:spAutoFit/>
          </a:bodyPr>
          <a:lstStyle/>
          <a:p>
            <a:pPr algn="ctr" eaLnBrk="1" hangingPunct="1"/>
            <a:r>
              <a:rPr lang="en-US" sz="3200" b="1" dirty="0" smtClean="0"/>
              <a:t>Appendix</a:t>
            </a:r>
          </a:p>
          <a:p>
            <a:pPr algn="ctr" eaLnBrk="1" hangingPunct="1"/>
            <a:endParaRPr lang="en-US" sz="3200" b="1" dirty="0" smtClean="0"/>
          </a:p>
          <a:p>
            <a:pPr algn="ctr" eaLnBrk="1" hangingPunct="1"/>
            <a:r>
              <a:rPr lang="en-US" altLang="en-US" b="1" dirty="0"/>
              <a:t>August 6, 2015 – August 13, 2015</a:t>
            </a:r>
          </a:p>
          <a:p>
            <a:pPr algn="ctr" eaLnBrk="1" hangingPunct="1"/>
            <a:r>
              <a:rPr lang="en-US" altLang="en-US" b="1" dirty="0"/>
              <a:t>All Hours</a:t>
            </a:r>
          </a:p>
        </p:txBody>
      </p:sp>
    </p:spTree>
    <p:extLst>
      <p:ext uri="{BB962C8B-B14F-4D97-AF65-F5344CB8AC3E}">
        <p14:creationId xmlns:p14="http://schemas.microsoft.com/office/powerpoint/2010/main" val="8429459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Reserves</a:t>
            </a:r>
            <a:endParaRPr lang="en-US" sz="2800" dirty="0"/>
          </a:p>
        </p:txBody>
      </p:sp>
      <p:sp>
        <p:nvSpPr>
          <p:cNvPr id="4" name="Rectangle 2"/>
          <p:cNvSpPr>
            <a:spLocks noChangeArrowheads="1"/>
          </p:cNvSpPr>
          <p:nvPr/>
        </p:nvSpPr>
        <p:spPr bwMode="auto">
          <a:xfrm>
            <a:off x="886739" y="1139570"/>
            <a:ext cx="574594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endParaRPr lang="en-US"/>
          </a:p>
        </p:txBody>
      </p:sp>
      <p:pic>
        <p:nvPicPr>
          <p:cNvPr id="3" name="Picture 2"/>
          <p:cNvPicPr>
            <a:picLocks noChangeAspect="1"/>
          </p:cNvPicPr>
          <p:nvPr/>
        </p:nvPicPr>
        <p:blipFill>
          <a:blip r:embed="rId3"/>
          <a:stretch>
            <a:fillRect/>
          </a:stretch>
        </p:blipFill>
        <p:spPr>
          <a:xfrm>
            <a:off x="760361" y="737060"/>
            <a:ext cx="7623279" cy="5299745"/>
          </a:xfrm>
          <a:prstGeom prst="rect">
            <a:avLst/>
          </a:prstGeom>
        </p:spPr>
      </p:pic>
    </p:spTree>
    <p:extLst>
      <p:ext uri="{BB962C8B-B14F-4D97-AF65-F5344CB8AC3E}">
        <p14:creationId xmlns:p14="http://schemas.microsoft.com/office/powerpoint/2010/main" val="25113686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Reserves and Outages</a:t>
            </a:r>
            <a:endParaRPr lang="en-US" sz="2800" dirty="0"/>
          </a:p>
        </p:txBody>
      </p:sp>
      <p:pic>
        <p:nvPicPr>
          <p:cNvPr id="6" name="Picture 5"/>
          <p:cNvPicPr>
            <a:picLocks noChangeAspect="1"/>
          </p:cNvPicPr>
          <p:nvPr/>
        </p:nvPicPr>
        <p:blipFill>
          <a:blip r:embed="rId2"/>
          <a:stretch>
            <a:fillRect/>
          </a:stretch>
        </p:blipFill>
        <p:spPr>
          <a:xfrm>
            <a:off x="974308" y="751721"/>
            <a:ext cx="7195385" cy="5261074"/>
          </a:xfrm>
          <a:prstGeom prst="rect">
            <a:avLst/>
          </a:prstGeom>
        </p:spPr>
      </p:pic>
    </p:spTree>
    <p:extLst>
      <p:ext uri="{BB962C8B-B14F-4D97-AF65-F5344CB8AC3E}">
        <p14:creationId xmlns:p14="http://schemas.microsoft.com/office/powerpoint/2010/main" val="5288326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All Reserves and Prices</a:t>
            </a:r>
            <a:endParaRPr lang="en-US" sz="2800" dirty="0"/>
          </a:p>
        </p:txBody>
      </p:sp>
      <p:pic>
        <p:nvPicPr>
          <p:cNvPr id="4" name="Picture 3"/>
          <p:cNvPicPr>
            <a:picLocks noChangeAspect="1"/>
          </p:cNvPicPr>
          <p:nvPr/>
        </p:nvPicPr>
        <p:blipFill>
          <a:blip r:embed="rId2"/>
          <a:stretch>
            <a:fillRect/>
          </a:stretch>
        </p:blipFill>
        <p:spPr>
          <a:xfrm>
            <a:off x="989452" y="754481"/>
            <a:ext cx="7165097" cy="5315429"/>
          </a:xfrm>
          <a:prstGeom prst="rect">
            <a:avLst/>
          </a:prstGeom>
        </p:spPr>
      </p:pic>
    </p:spTree>
    <p:extLst>
      <p:ext uri="{BB962C8B-B14F-4D97-AF65-F5344CB8AC3E}">
        <p14:creationId xmlns:p14="http://schemas.microsoft.com/office/powerpoint/2010/main" val="3805295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System Capacity</a:t>
            </a:r>
            <a:endParaRPr lang="en-US" sz="2800" dirty="0"/>
          </a:p>
        </p:txBody>
      </p:sp>
      <p:pic>
        <p:nvPicPr>
          <p:cNvPr id="4" name="Picture 3"/>
          <p:cNvPicPr>
            <a:picLocks noChangeAspect="1"/>
          </p:cNvPicPr>
          <p:nvPr/>
        </p:nvPicPr>
        <p:blipFill>
          <a:blip r:embed="rId2"/>
          <a:stretch>
            <a:fillRect/>
          </a:stretch>
        </p:blipFill>
        <p:spPr>
          <a:xfrm>
            <a:off x="951999" y="780799"/>
            <a:ext cx="7240003" cy="5298582"/>
          </a:xfrm>
          <a:prstGeom prst="rect">
            <a:avLst/>
          </a:prstGeom>
        </p:spPr>
      </p:pic>
    </p:spTree>
    <p:extLst>
      <p:ext uri="{BB962C8B-B14F-4D97-AF65-F5344CB8AC3E}">
        <p14:creationId xmlns:p14="http://schemas.microsoft.com/office/powerpoint/2010/main" val="29330087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Book Antiqua" panose="02040602050305030304" pitchFamily="18" charset="0"/>
              </a:rPr>
              <a:t>Case Study: August 13</a:t>
            </a:r>
            <a:r>
              <a:rPr lang="en-US" sz="2800" baseline="30000" dirty="0">
                <a:latin typeface="Book Antiqua" panose="02040602050305030304" pitchFamily="18" charset="0"/>
              </a:rPr>
              <a:t>th</a:t>
            </a:r>
            <a:r>
              <a:rPr lang="en-US" sz="2800" dirty="0">
                <a:latin typeface="Book Antiqua" panose="02040602050305030304" pitchFamily="18" charset="0"/>
              </a:rPr>
              <a:t> </a:t>
            </a:r>
            <a:endParaRPr lang="en-US" sz="2800" dirty="0"/>
          </a:p>
        </p:txBody>
      </p:sp>
      <p:graphicFrame>
        <p:nvGraphicFramePr>
          <p:cNvPr id="7" name="Chart 6"/>
          <p:cNvGraphicFramePr>
            <a:graphicFrameLocks noGrp="1"/>
          </p:cNvGraphicFramePr>
          <p:nvPr>
            <p:extLst>
              <p:ext uri="{D42A27DB-BD31-4B8C-83A1-F6EECF244321}">
                <p14:modId xmlns:p14="http://schemas.microsoft.com/office/powerpoint/2010/main" val="1860890720"/>
              </p:ext>
            </p:extLst>
          </p:nvPr>
        </p:nvGraphicFramePr>
        <p:xfrm>
          <a:off x="379663" y="731519"/>
          <a:ext cx="8102485" cy="57275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139058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Book Antiqua" panose="02040602050305030304" pitchFamily="18" charset="0"/>
              </a:rPr>
              <a:t>PRC Vs ORDC </a:t>
            </a:r>
            <a:endParaRPr lang="en-US" sz="2800" dirty="0">
              <a:latin typeface="Book Antiqua" panose="02040602050305030304" pitchFamily="18" charset="0"/>
            </a:endParaRPr>
          </a:p>
        </p:txBody>
      </p:sp>
      <p:sp>
        <p:nvSpPr>
          <p:cNvPr id="3" name="TextBox 2"/>
          <p:cNvSpPr txBox="1"/>
          <p:nvPr/>
        </p:nvSpPr>
        <p:spPr>
          <a:xfrm>
            <a:off x="306160" y="791936"/>
            <a:ext cx="8533041" cy="6586418"/>
          </a:xfrm>
          <a:prstGeom prst="rect">
            <a:avLst/>
          </a:prstGeom>
          <a:noFill/>
        </p:spPr>
        <p:txBody>
          <a:bodyPr wrap="square" rtlCol="0">
            <a:spAutoFit/>
          </a:bodyPr>
          <a:lstStyle/>
          <a:p>
            <a:pPr marL="285750" indent="-285750">
              <a:buFont typeface="Arial" panose="020B0604020202020204" pitchFamily="34" charset="0"/>
              <a:buChar char="•"/>
            </a:pPr>
            <a:endParaRPr lang="en-US" sz="1600" dirty="0" smtClean="0">
              <a:latin typeface="Book Antiqua" panose="02040602050305030304" pitchFamily="18" charset="0"/>
            </a:endParaRPr>
          </a:p>
          <a:p>
            <a:pPr marL="285750" indent="-285750">
              <a:buFont typeface="Arial" panose="020B0604020202020204" pitchFamily="34" charset="0"/>
              <a:buChar char="•"/>
            </a:pPr>
            <a:r>
              <a:rPr lang="en-US" sz="1600" dirty="0" smtClean="0">
                <a:latin typeface="Book Antiqua" panose="02040602050305030304" pitchFamily="18" charset="0"/>
              </a:rPr>
              <a:t>EEA1 </a:t>
            </a:r>
            <a:r>
              <a:rPr lang="en-US" sz="1600" dirty="0" smtClean="0">
                <a:latin typeface="Book Antiqua" panose="02040602050305030304" pitchFamily="18" charset="0"/>
              </a:rPr>
              <a:t>is called based on PRC &lt;2300 </a:t>
            </a:r>
            <a:r>
              <a:rPr lang="en-US" sz="1600" dirty="0" smtClean="0">
                <a:latin typeface="Book Antiqua" panose="02040602050305030304" pitchFamily="18" charset="0"/>
              </a:rPr>
              <a:t>to enable the use of Resource that are only available in emergency in a series of steps to avoid load shedding</a:t>
            </a:r>
            <a:r>
              <a:rPr lang="en-US" sz="1600" b="1" dirty="0" smtClean="0">
                <a:latin typeface="Book Antiqua" panose="02040602050305030304" pitchFamily="18" charset="0"/>
              </a:rPr>
              <a:t>. PRC only </a:t>
            </a:r>
            <a:r>
              <a:rPr lang="en-US" sz="1600" b="1" dirty="0" smtClean="0">
                <a:latin typeface="Book Antiqua" panose="02040602050305030304" pitchFamily="18" charset="0"/>
              </a:rPr>
              <a:t>considers </a:t>
            </a:r>
            <a:r>
              <a:rPr lang="en-US" sz="1600" b="1" dirty="0">
                <a:latin typeface="Book Antiqua" panose="02040602050305030304" pitchFamily="18" charset="0"/>
              </a:rPr>
              <a:t>frequency responsive </a:t>
            </a:r>
            <a:r>
              <a:rPr lang="en-US" sz="1600" b="1" dirty="0" smtClean="0">
                <a:latin typeface="Book Antiqua" panose="02040602050305030304" pitchFamily="18" charset="0"/>
              </a:rPr>
              <a:t>capacity (max </a:t>
            </a:r>
            <a:r>
              <a:rPr lang="en-US" sz="1600" b="1" dirty="0">
                <a:latin typeface="Book Antiqua" panose="02040602050305030304" pitchFamily="18" charset="0"/>
              </a:rPr>
              <a:t>20%HSL) </a:t>
            </a:r>
            <a:endParaRPr lang="en-US" sz="1600" b="1" dirty="0" smtClean="0">
              <a:latin typeface="Book Antiqua" panose="02040602050305030304" pitchFamily="18" charset="0"/>
            </a:endParaRPr>
          </a:p>
          <a:p>
            <a:endParaRPr lang="en-US" sz="1600" dirty="0" smtClean="0">
              <a:latin typeface="Book Antiqua" panose="02040602050305030304" pitchFamily="18" charset="0"/>
            </a:endParaRPr>
          </a:p>
          <a:p>
            <a:pPr marL="285750" indent="-285750">
              <a:buFont typeface="Arial" panose="020B0604020202020204" pitchFamily="34" charset="0"/>
              <a:buChar char="•"/>
            </a:pPr>
            <a:r>
              <a:rPr lang="en-US" sz="1600" dirty="0">
                <a:latin typeface="Book Antiqua" panose="02040602050305030304" pitchFamily="18" charset="0"/>
              </a:rPr>
              <a:t>ORDC is based on LOLP of reserves falling below 2000. ORDC reserve (RTOLCAP) includes capacity that is considered in PRC up to 100% HSL and it also includes QSGR, capacity from WGRs which are curtailed and NFRC. i.e. </a:t>
            </a:r>
            <a:r>
              <a:rPr lang="en-US" sz="1600" b="1" dirty="0">
                <a:latin typeface="Book Antiqua" panose="02040602050305030304" pitchFamily="18" charset="0"/>
              </a:rPr>
              <a:t>ORDC reserves include all the remaining reserves in the system</a:t>
            </a:r>
            <a:r>
              <a:rPr lang="en-US" sz="1600" b="1" dirty="0">
                <a:latin typeface="Book Antiqua" panose="02040602050305030304" pitchFamily="18" charset="0"/>
              </a:rPr>
              <a:t>.</a:t>
            </a:r>
          </a:p>
          <a:p>
            <a:pPr marL="285750" indent="-285750">
              <a:buFont typeface="Arial" panose="020B0604020202020204" pitchFamily="34" charset="0"/>
              <a:buChar char="•"/>
            </a:pPr>
            <a:endParaRPr lang="en-US" sz="1600" dirty="0" smtClean="0">
              <a:latin typeface="Book Antiqua" panose="02040602050305030304" pitchFamily="18" charset="0"/>
            </a:endParaRPr>
          </a:p>
          <a:p>
            <a:pPr marL="285750" indent="-285750">
              <a:buFont typeface="Arial" panose="020B0604020202020204" pitchFamily="34" charset="0"/>
              <a:buChar char="•"/>
            </a:pPr>
            <a:r>
              <a:rPr lang="en-US" sz="1600" dirty="0" smtClean="0">
                <a:latin typeface="Book Antiqua" panose="02040602050305030304" pitchFamily="18" charset="0"/>
              </a:rPr>
              <a:t>PRC drops much faster than ORDC because PRC only considers a fraction of the available online capacity. </a:t>
            </a:r>
          </a:p>
          <a:p>
            <a:endParaRPr lang="en-US" sz="1600" dirty="0" smtClean="0">
              <a:latin typeface="Book Antiqua" panose="02040602050305030304" pitchFamily="18" charset="0"/>
            </a:endParaRPr>
          </a:p>
          <a:p>
            <a:pPr marL="285750" indent="-285750">
              <a:buFont typeface="Arial" panose="020B0604020202020204" pitchFamily="34" charset="0"/>
              <a:buChar char="•"/>
            </a:pPr>
            <a:r>
              <a:rPr lang="en-US" sz="1600" dirty="0" smtClean="0">
                <a:latin typeface="Book Antiqua" panose="02040602050305030304" pitchFamily="18" charset="0"/>
              </a:rPr>
              <a:t>Since EEA is based on PRC, ORDC reserves could be high and price adder could be low when we are near EEA unless ORDC converges to PRC</a:t>
            </a:r>
          </a:p>
          <a:p>
            <a:r>
              <a:rPr lang="en-US" sz="1600" dirty="0" smtClean="0">
                <a:latin typeface="Book Antiqua" panose="02040602050305030304" pitchFamily="18" charset="0"/>
              </a:rPr>
              <a:t> </a:t>
            </a:r>
          </a:p>
          <a:p>
            <a:pPr marL="285750" indent="-285750">
              <a:buFont typeface="Arial" panose="020B0604020202020204" pitchFamily="34" charset="0"/>
              <a:buChar char="•"/>
            </a:pPr>
            <a:r>
              <a:rPr lang="en-US" sz="1600" dirty="0" smtClean="0">
                <a:latin typeface="Book Antiqua" panose="02040602050305030304" pitchFamily="18" charset="0"/>
              </a:rPr>
              <a:t>As we approach scarcity PRC will be around 2500 and ORDC will gradually approach PRC as prices increase causing QSGRs to come online, resources to put their duct firing online and SCED to move resources to the top making the remaining capacity within 20%HSL. However, since minimum RRS level is 2300MW there could be situations where PRC stays just above 2300MW for a long time and could drop below 2300 when we still have lot of quick starts physically offline but available to SCED. </a:t>
            </a:r>
          </a:p>
          <a:p>
            <a:endParaRPr lang="en-US" sz="1600" dirty="0" smtClean="0">
              <a:latin typeface="Book Antiqua" panose="02040602050305030304" pitchFamily="18" charset="0"/>
            </a:endParaRPr>
          </a:p>
          <a:p>
            <a:endParaRPr lang="en-US" dirty="0" smtClean="0">
              <a:latin typeface="Book Antiqua" panose="02040602050305030304" pitchFamily="18" charset="0"/>
            </a:endParaRPr>
          </a:p>
          <a:p>
            <a:r>
              <a:rPr lang="en-US" dirty="0" smtClean="0">
                <a:latin typeface="Book Antiqua" panose="02040602050305030304" pitchFamily="18" charset="0"/>
              </a:rPr>
              <a:t> </a:t>
            </a:r>
          </a:p>
          <a:p>
            <a:endParaRPr lang="en-US" dirty="0">
              <a:latin typeface="Book Antiqua" panose="02040602050305030304" pitchFamily="18" charset="0"/>
            </a:endParaRPr>
          </a:p>
        </p:txBody>
      </p:sp>
    </p:spTree>
    <p:extLst>
      <p:ext uri="{BB962C8B-B14F-4D97-AF65-F5344CB8AC3E}">
        <p14:creationId xmlns:p14="http://schemas.microsoft.com/office/powerpoint/2010/main" val="6586474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Book Antiqua" panose="02040602050305030304" pitchFamily="18" charset="0"/>
              </a:rPr>
              <a:t>Non-Spin of QSGR</a:t>
            </a:r>
            <a:endParaRPr lang="en-US" sz="2800" dirty="0">
              <a:latin typeface="Book Antiqua" panose="02040602050305030304" pitchFamily="18" charset="0"/>
            </a:endParaRPr>
          </a:p>
        </p:txBody>
      </p:sp>
      <p:graphicFrame>
        <p:nvGraphicFramePr>
          <p:cNvPr id="6" name="Chart 5"/>
          <p:cNvGraphicFramePr>
            <a:graphicFrameLocks noGrp="1"/>
          </p:cNvGraphicFramePr>
          <p:nvPr>
            <p:extLst>
              <p:ext uri="{D42A27DB-BD31-4B8C-83A1-F6EECF244321}">
                <p14:modId xmlns:p14="http://schemas.microsoft.com/office/powerpoint/2010/main" val="2810277424"/>
              </p:ext>
            </p:extLst>
          </p:nvPr>
        </p:nvGraphicFramePr>
        <p:xfrm>
          <a:off x="442085" y="721177"/>
          <a:ext cx="8074898" cy="57405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197721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Book Antiqua" panose="02040602050305030304" pitchFamily="18" charset="0"/>
              </a:rPr>
              <a:t>LOLP Vs Emergency Alerts</a:t>
            </a:r>
            <a:endParaRPr lang="en-US" sz="2800" dirty="0">
              <a:latin typeface="Book Antiqua" panose="02040602050305030304" pitchFamily="18" charset="0"/>
            </a:endParaRPr>
          </a:p>
        </p:txBody>
      </p:sp>
      <p:pic>
        <p:nvPicPr>
          <p:cNvPr id="4" name="Picture 3"/>
          <p:cNvPicPr>
            <a:picLocks noChangeAspect="1"/>
          </p:cNvPicPr>
          <p:nvPr/>
        </p:nvPicPr>
        <p:blipFill>
          <a:blip r:embed="rId3"/>
          <a:stretch>
            <a:fillRect/>
          </a:stretch>
        </p:blipFill>
        <p:spPr>
          <a:xfrm>
            <a:off x="892622" y="742024"/>
            <a:ext cx="7547316" cy="5473878"/>
          </a:xfrm>
          <a:prstGeom prst="rect">
            <a:avLst/>
          </a:prstGeom>
        </p:spPr>
      </p:pic>
    </p:spTree>
    <p:extLst>
      <p:ext uri="{BB962C8B-B14F-4D97-AF65-F5344CB8AC3E}">
        <p14:creationId xmlns:p14="http://schemas.microsoft.com/office/powerpoint/2010/main" val="1052166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6160" y="791936"/>
            <a:ext cx="8533040" cy="646331"/>
          </a:xfrm>
          <a:prstGeom prst="rect">
            <a:avLst/>
          </a:prstGeom>
          <a:noFill/>
        </p:spPr>
        <p:txBody>
          <a:bodyPr wrap="square" rtlCol="0">
            <a:spAutoFit/>
          </a:bodyPr>
          <a:lstStyle/>
          <a:p>
            <a:r>
              <a:rPr lang="en-US" dirty="0" smtClean="0"/>
              <a:t> </a:t>
            </a:r>
          </a:p>
          <a:p>
            <a:endParaRPr lang="en-US" dirty="0"/>
          </a:p>
        </p:txBody>
      </p:sp>
      <p:sp>
        <p:nvSpPr>
          <p:cNvPr id="4" name="Rectangle 3"/>
          <p:cNvSpPr/>
          <p:nvPr/>
        </p:nvSpPr>
        <p:spPr>
          <a:xfrm>
            <a:off x="1654629" y="2383971"/>
            <a:ext cx="5203371" cy="1631216"/>
          </a:xfrm>
          <a:prstGeom prst="rect">
            <a:avLst/>
          </a:prstGeom>
        </p:spPr>
        <p:txBody>
          <a:bodyPr wrap="square">
            <a:spAutoFit/>
          </a:bodyPr>
          <a:lstStyle/>
          <a:p>
            <a:pPr algn="ctr" eaLnBrk="1" hangingPunct="1"/>
            <a:r>
              <a:rPr lang="en-US" sz="3200" b="1" dirty="0" smtClean="0"/>
              <a:t>Appendix</a:t>
            </a:r>
          </a:p>
          <a:p>
            <a:pPr algn="ctr" eaLnBrk="1" hangingPunct="1"/>
            <a:endParaRPr lang="en-US" sz="3200" b="1" dirty="0" smtClean="0"/>
          </a:p>
          <a:p>
            <a:pPr algn="ctr" eaLnBrk="1" hangingPunct="1"/>
            <a:r>
              <a:rPr lang="en-US" altLang="en-US" b="1" dirty="0" smtClean="0"/>
              <a:t>August </a:t>
            </a:r>
            <a:r>
              <a:rPr lang="en-US" altLang="en-US" b="1" dirty="0"/>
              <a:t>10, 2015 – August 13, 2015</a:t>
            </a:r>
          </a:p>
          <a:p>
            <a:pPr algn="ctr" eaLnBrk="1" hangingPunct="1"/>
            <a:r>
              <a:rPr lang="en-US" altLang="en-US" b="1" dirty="0"/>
              <a:t>Hour Ending 15-17</a:t>
            </a:r>
          </a:p>
        </p:txBody>
      </p:sp>
    </p:spTree>
    <p:extLst>
      <p:ext uri="{BB962C8B-B14F-4D97-AF65-F5344CB8AC3E}">
        <p14:creationId xmlns:p14="http://schemas.microsoft.com/office/powerpoint/2010/main" val="10065952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All Reserves</a:t>
            </a:r>
            <a:endParaRPr lang="en-US" sz="2800" dirty="0"/>
          </a:p>
        </p:txBody>
      </p:sp>
      <p:pic>
        <p:nvPicPr>
          <p:cNvPr id="3" name="Picture 2"/>
          <p:cNvPicPr>
            <a:picLocks noChangeAspect="1"/>
          </p:cNvPicPr>
          <p:nvPr/>
        </p:nvPicPr>
        <p:blipFill>
          <a:blip r:embed="rId3"/>
          <a:stretch>
            <a:fillRect/>
          </a:stretch>
        </p:blipFill>
        <p:spPr>
          <a:xfrm>
            <a:off x="989598" y="771024"/>
            <a:ext cx="7164805" cy="5310086"/>
          </a:xfrm>
          <a:prstGeom prst="rect">
            <a:avLst/>
          </a:prstGeom>
        </p:spPr>
      </p:pic>
    </p:spTree>
    <p:extLst>
      <p:ext uri="{BB962C8B-B14F-4D97-AF65-F5344CB8AC3E}">
        <p14:creationId xmlns:p14="http://schemas.microsoft.com/office/powerpoint/2010/main" val="28663878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Reserves and Prices</a:t>
            </a:r>
            <a:endParaRPr lang="en-US" sz="2800" dirty="0"/>
          </a:p>
        </p:txBody>
      </p:sp>
      <p:sp>
        <p:nvSpPr>
          <p:cNvPr id="4" name="Rectangle 2"/>
          <p:cNvSpPr>
            <a:spLocks noChangeArrowheads="1"/>
          </p:cNvSpPr>
          <p:nvPr/>
        </p:nvSpPr>
        <p:spPr bwMode="auto">
          <a:xfrm>
            <a:off x="886739" y="1139570"/>
            <a:ext cx="574594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endParaRPr lang="en-US"/>
          </a:p>
        </p:txBody>
      </p:sp>
      <p:pic>
        <p:nvPicPr>
          <p:cNvPr id="3" name="Picture 2"/>
          <p:cNvPicPr>
            <a:picLocks noChangeAspect="1"/>
          </p:cNvPicPr>
          <p:nvPr/>
        </p:nvPicPr>
        <p:blipFill>
          <a:blip r:embed="rId3"/>
          <a:stretch>
            <a:fillRect/>
          </a:stretch>
        </p:blipFill>
        <p:spPr>
          <a:xfrm>
            <a:off x="607970" y="775286"/>
            <a:ext cx="7928060" cy="5278580"/>
          </a:xfrm>
          <a:prstGeom prst="rect">
            <a:avLst/>
          </a:prstGeom>
        </p:spPr>
      </p:pic>
    </p:spTree>
    <p:extLst>
      <p:ext uri="{BB962C8B-B14F-4D97-AF65-F5344CB8AC3E}">
        <p14:creationId xmlns:p14="http://schemas.microsoft.com/office/powerpoint/2010/main" val="29643076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Reserves and Outages</a:t>
            </a:r>
            <a:endParaRPr lang="en-US" sz="2800" dirty="0"/>
          </a:p>
        </p:txBody>
      </p:sp>
      <p:pic>
        <p:nvPicPr>
          <p:cNvPr id="4" name="Picture 3"/>
          <p:cNvPicPr>
            <a:picLocks noChangeAspect="1"/>
          </p:cNvPicPr>
          <p:nvPr/>
        </p:nvPicPr>
        <p:blipFill>
          <a:blip r:embed="rId2"/>
          <a:stretch>
            <a:fillRect/>
          </a:stretch>
        </p:blipFill>
        <p:spPr>
          <a:xfrm>
            <a:off x="1015319" y="754230"/>
            <a:ext cx="7113363" cy="5273592"/>
          </a:xfrm>
          <a:prstGeom prst="rect">
            <a:avLst/>
          </a:prstGeom>
        </p:spPr>
      </p:pic>
    </p:spTree>
    <p:extLst>
      <p:ext uri="{BB962C8B-B14F-4D97-AF65-F5344CB8AC3E}">
        <p14:creationId xmlns:p14="http://schemas.microsoft.com/office/powerpoint/2010/main" val="36247663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RCOT Colors">
      <a:dk1>
        <a:sysClr val="windowText" lastClr="000000"/>
      </a:dk1>
      <a:lt1>
        <a:sysClr val="window" lastClr="FFFFFF"/>
      </a:lt1>
      <a:dk2>
        <a:srgbClr val="00385E"/>
      </a:dk2>
      <a:lt2>
        <a:srgbClr val="EEECE1"/>
      </a:lt2>
      <a:accent1>
        <a:srgbClr val="008373"/>
      </a:accent1>
      <a:accent2>
        <a:srgbClr val="056BB8"/>
      </a:accent2>
      <a:accent3>
        <a:srgbClr val="680546"/>
      </a:accent3>
      <a:accent4>
        <a:srgbClr val="FDC709"/>
      </a:accent4>
      <a:accent5>
        <a:srgbClr val="E5E5E2"/>
      </a:accent5>
      <a:accent6>
        <a:srgbClr val="1F8A45"/>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ERCOT">
      <a:dk1>
        <a:sysClr val="windowText" lastClr="000000"/>
      </a:dk1>
      <a:lt1>
        <a:sysClr val="window" lastClr="FFFFFF"/>
      </a:lt1>
      <a:dk2>
        <a:srgbClr val="00385E"/>
      </a:dk2>
      <a:lt2>
        <a:srgbClr val="EEECE1"/>
      </a:lt2>
      <a:accent1>
        <a:srgbClr val="008373"/>
      </a:accent1>
      <a:accent2>
        <a:srgbClr val="1B5026"/>
      </a:accent2>
      <a:accent3>
        <a:srgbClr val="0F1423"/>
      </a:accent3>
      <a:accent4>
        <a:srgbClr val="400E22"/>
      </a:accent4>
      <a:accent5>
        <a:srgbClr val="E5E5E2"/>
      </a:accent5>
      <a:accent6>
        <a:srgbClr val="86878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MS P????"/>
      <a:font script="Hang" typeface="?? ??"/>
      <a:font script="Hans" typeface="??"/>
      <a:font script="Hant" typeface="????"/>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MS P????"/>
      <a:font script="Hang" typeface="?? ??"/>
      <a:font script="Hans" typeface="??"/>
      <a:font script="Hant" typeface="????"/>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EB6C32BA7893B4D8D08DA703C6B8599" ma:contentTypeVersion="0" ma:contentTypeDescription="Create a new document." ma:contentTypeScope="" ma:versionID="438847a72b75665982a8a359f97ca60b">
  <xsd:schema xmlns:xsd="http://www.w3.org/2001/XMLSchema" xmlns:xs="http://www.w3.org/2001/XMLSchema" xmlns:p="http://schemas.microsoft.com/office/2006/metadata/properties" xmlns:ns2="c34af464-7aa1-4edd-9be4-83dffc1cb926" targetNamespace="http://schemas.microsoft.com/office/2006/metadata/properties" ma:root="true" ma:fieldsID="429eac13a7923d6b47fc28e8f4096b10"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47614EF-563A-48B6-BF8B-37C930049395}">
  <ds:schemaRefs>
    <ds:schemaRef ds:uri="http://www.w3.org/XML/1998/namespace"/>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c34af464-7aa1-4edd-9be4-83dffc1cb926"/>
    <ds:schemaRef ds:uri="http://schemas.microsoft.com/office/2006/metadata/properties"/>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6C9659B9-8752-4DC3-8CFE-950F74D5E7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10999</TotalTime>
  <Words>638</Words>
  <Application>Microsoft Office PowerPoint</Application>
  <PresentationFormat>On-screen Show (4:3)</PresentationFormat>
  <Paragraphs>72</Paragraphs>
  <Slides>18</Slides>
  <Notes>12</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18</vt:i4>
      </vt:variant>
    </vt:vector>
  </HeadingPairs>
  <TitlesOfParts>
    <vt:vector size="25" baseType="lpstr">
      <vt:lpstr>Arial</vt:lpstr>
      <vt:lpstr>Arial Black</vt:lpstr>
      <vt:lpstr>Book Antiqua</vt:lpstr>
      <vt:lpstr>Calibri</vt:lpstr>
      <vt:lpstr>Office Theme</vt:lpstr>
      <vt:lpstr>Custom Design</vt:lpstr>
      <vt:lpstr>1_Custom Design</vt:lpstr>
      <vt:lpstr>PowerPoint Presentation</vt:lpstr>
      <vt:lpstr>Case Study: August 13th </vt:lpstr>
      <vt:lpstr>PRC Vs ORDC </vt:lpstr>
      <vt:lpstr>Non-Spin of QSGR</vt:lpstr>
      <vt:lpstr>LOLP Vs Emergency Alerts</vt:lpstr>
      <vt:lpstr>PowerPoint Presentation</vt:lpstr>
      <vt:lpstr>All Reserves</vt:lpstr>
      <vt:lpstr>Reserves and Prices</vt:lpstr>
      <vt:lpstr>Reserves and Outages</vt:lpstr>
      <vt:lpstr>System Capacity</vt:lpstr>
      <vt:lpstr>Aggregate HDL Offer Curves </vt:lpstr>
      <vt:lpstr>DAM vs. RTM Price Convergence</vt:lpstr>
      <vt:lpstr>MCPC vs. ORDC Price Adder Convergence</vt:lpstr>
      <vt:lpstr>PowerPoint Presentation</vt:lpstr>
      <vt:lpstr>Reserves</vt:lpstr>
      <vt:lpstr>Reserves and Outages</vt:lpstr>
      <vt:lpstr>All Reserves and Prices</vt:lpstr>
      <vt:lpstr>System Capacity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Resmi</cp:lastModifiedBy>
  <cp:revision>394</cp:revision>
  <cp:lastPrinted>2013-01-30T23:16:36Z</cp:lastPrinted>
  <dcterms:created xsi:type="dcterms:W3CDTF">2010-04-12T23:12:02Z</dcterms:created>
  <dcterms:modified xsi:type="dcterms:W3CDTF">2015-10-22T21:23:59Z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0x0101000EB6C32BA7893B4D8D08DA703C6B8599</vt:lpwstr>
  </property>
</Properties>
</file>