
<file path=[Content_Types].xml><?xml version="1.0" encoding="utf-8"?>
<Types xmlns="http://schemas.openxmlformats.org/package/2006/content-types">
  <Default Extension="png" ContentType="image/png"/>
  <Default Extension="wmf" ContentType="image/x-wmf"/>
  <Default Extension="rels" ContentType="application/vnd.openxmlformats-package.relationships+xml"/>
  <Default Extension="xml" ContentType="application/xml"/>
  <Default Extension="vml" ContentType="application/vnd.openxmlformats-officedocument.vmlDrawing"/>
  <Default Extension="doc" ContentType="application/msword"/>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9" r:id="rId1"/>
    <p:sldMasterId id="2147483654" r:id="rId2"/>
    <p:sldMasterId id="2147483655" r:id="rId3"/>
  </p:sldMasterIdLst>
  <p:notesMasterIdLst>
    <p:notesMasterId r:id="rId25"/>
  </p:notesMasterIdLst>
  <p:sldIdLst>
    <p:sldId id="642" r:id="rId4"/>
    <p:sldId id="766" r:id="rId5"/>
    <p:sldId id="797" r:id="rId6"/>
    <p:sldId id="764" r:id="rId7"/>
    <p:sldId id="765" r:id="rId8"/>
    <p:sldId id="804" r:id="rId9"/>
    <p:sldId id="698" r:id="rId10"/>
    <p:sldId id="768" r:id="rId11"/>
    <p:sldId id="756" r:id="rId12"/>
    <p:sldId id="757" r:id="rId13"/>
    <p:sldId id="758" r:id="rId14"/>
    <p:sldId id="759" r:id="rId15"/>
    <p:sldId id="760" r:id="rId16"/>
    <p:sldId id="755" r:id="rId17"/>
    <p:sldId id="800" r:id="rId18"/>
    <p:sldId id="798" r:id="rId19"/>
    <p:sldId id="799" r:id="rId20"/>
    <p:sldId id="801" r:id="rId21"/>
    <p:sldId id="802" r:id="rId22"/>
    <p:sldId id="803" r:id="rId23"/>
    <p:sldId id="703" r:id="rId24"/>
  </p:sldIdLst>
  <p:sldSz cx="11887200" cy="6858000"/>
  <p:notesSz cx="7102475" cy="9388475"/>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66"/>
    <a:srgbClr val="3333CC"/>
    <a:srgbClr val="FFFFCC"/>
    <a:srgbClr val="36B871"/>
    <a:srgbClr val="38B674"/>
    <a:srgbClr val="349E69"/>
    <a:srgbClr val="37A76F"/>
    <a:srgbClr val="333399"/>
    <a:srgbClr val="FF0000"/>
    <a:srgbClr val="E1F4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6040" autoAdjust="0"/>
    <p:restoredTop sz="94722" autoAdjust="0"/>
  </p:normalViewPr>
  <p:slideViewPr>
    <p:cSldViewPr>
      <p:cViewPr>
        <p:scale>
          <a:sx n="80" d="100"/>
          <a:sy n="80" d="100"/>
        </p:scale>
        <p:origin x="-302" y="-58"/>
      </p:cViewPr>
      <p:guideLst>
        <p:guide orient="horz" pos="2160"/>
        <p:guide pos="3744"/>
      </p:guideLst>
    </p:cSldViewPr>
  </p:slideViewPr>
  <p:outlineViewPr>
    <p:cViewPr>
      <p:scale>
        <a:sx n="25" d="100"/>
        <a:sy n="25" d="100"/>
      </p:scale>
      <p:origin x="0" y="0"/>
    </p:cViewPr>
  </p:outlineViewPr>
  <p:notesTextViewPr>
    <p:cViewPr>
      <p:scale>
        <a:sx n="100" d="100"/>
        <a:sy n="100" d="100"/>
      </p:scale>
      <p:origin x="0" y="0"/>
    </p:cViewPr>
  </p:notesTextViewPr>
  <p:sorterViewPr>
    <p:cViewPr>
      <p:scale>
        <a:sx n="75" d="100"/>
        <a:sy n="75"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8" Type="http://schemas.openxmlformats.org/officeDocument/2006/relationships/image" Target="../media/image11.wmf"/><Relationship Id="rId3" Type="http://schemas.openxmlformats.org/officeDocument/2006/relationships/image" Target="../media/image6.wmf"/><Relationship Id="rId7" Type="http://schemas.openxmlformats.org/officeDocument/2006/relationships/image" Target="../media/image10.wmf"/><Relationship Id="rId2" Type="http://schemas.openxmlformats.org/officeDocument/2006/relationships/image" Target="../media/image5.wmf"/><Relationship Id="rId1" Type="http://schemas.openxmlformats.org/officeDocument/2006/relationships/image" Target="../media/image4.wmf"/><Relationship Id="rId6" Type="http://schemas.openxmlformats.org/officeDocument/2006/relationships/image" Target="../media/image9.wmf"/><Relationship Id="rId5" Type="http://schemas.openxmlformats.org/officeDocument/2006/relationships/image" Target="../media/image8.wmf"/><Relationship Id="rId10" Type="http://schemas.openxmlformats.org/officeDocument/2006/relationships/image" Target="../media/image13.wmf"/><Relationship Id="rId4" Type="http://schemas.openxmlformats.org/officeDocument/2006/relationships/image" Target="../media/image7.wmf"/><Relationship Id="rId9" Type="http://schemas.openxmlformats.org/officeDocument/2006/relationships/image" Target="../media/image12.wmf"/></Relationships>
</file>

<file path=ppt/drawings/_rels/vmlDrawing2.vml.rels><?xml version="1.0" encoding="UTF-8" standalone="yes"?>
<Relationships xmlns="http://schemas.openxmlformats.org/package/2006/relationships"><Relationship Id="rId8" Type="http://schemas.openxmlformats.org/officeDocument/2006/relationships/image" Target="../media/image21.wmf"/><Relationship Id="rId3" Type="http://schemas.openxmlformats.org/officeDocument/2006/relationships/image" Target="../media/image16.wmf"/><Relationship Id="rId7" Type="http://schemas.openxmlformats.org/officeDocument/2006/relationships/image" Target="../media/image20.wmf"/><Relationship Id="rId2" Type="http://schemas.openxmlformats.org/officeDocument/2006/relationships/image" Target="../media/image15.wmf"/><Relationship Id="rId1" Type="http://schemas.openxmlformats.org/officeDocument/2006/relationships/image" Target="../media/image14.wmf"/><Relationship Id="rId6" Type="http://schemas.openxmlformats.org/officeDocument/2006/relationships/image" Target="../media/image19.wmf"/><Relationship Id="rId5" Type="http://schemas.openxmlformats.org/officeDocument/2006/relationships/image" Target="../media/image18.wmf"/><Relationship Id="rId4" Type="http://schemas.openxmlformats.org/officeDocument/2006/relationships/image" Target="../media/image17.wmf"/></Relationships>
</file>

<file path=ppt/drawings/_rels/vmlDrawing3.vml.rels><?xml version="1.0" encoding="UTF-8" standalone="yes"?>
<Relationships xmlns="http://schemas.openxmlformats.org/package/2006/relationships"><Relationship Id="rId8" Type="http://schemas.openxmlformats.org/officeDocument/2006/relationships/image" Target="../media/image29.wmf"/><Relationship Id="rId3" Type="http://schemas.openxmlformats.org/officeDocument/2006/relationships/image" Target="../media/image24.wmf"/><Relationship Id="rId7" Type="http://schemas.openxmlformats.org/officeDocument/2006/relationships/image" Target="../media/image28.wmf"/><Relationship Id="rId2" Type="http://schemas.openxmlformats.org/officeDocument/2006/relationships/image" Target="../media/image23.wmf"/><Relationship Id="rId1" Type="http://schemas.openxmlformats.org/officeDocument/2006/relationships/image" Target="../media/image22.wmf"/><Relationship Id="rId6" Type="http://schemas.openxmlformats.org/officeDocument/2006/relationships/image" Target="../media/image27.wmf"/><Relationship Id="rId11" Type="http://schemas.openxmlformats.org/officeDocument/2006/relationships/image" Target="../media/image32.wmf"/><Relationship Id="rId5" Type="http://schemas.openxmlformats.org/officeDocument/2006/relationships/image" Target="../media/image26.wmf"/><Relationship Id="rId10" Type="http://schemas.openxmlformats.org/officeDocument/2006/relationships/image" Target="../media/image31.wmf"/><Relationship Id="rId4" Type="http://schemas.openxmlformats.org/officeDocument/2006/relationships/image" Target="../media/image25.wmf"/><Relationship Id="rId9" Type="http://schemas.openxmlformats.org/officeDocument/2006/relationships/image" Target="../media/image30.wmf"/></Relationships>
</file>

<file path=ppt/drawings/_rels/vmlDrawing4.vml.rels><?xml version="1.0" encoding="UTF-8" standalone="yes"?>
<Relationships xmlns="http://schemas.openxmlformats.org/package/2006/relationships"><Relationship Id="rId8" Type="http://schemas.openxmlformats.org/officeDocument/2006/relationships/image" Target="../media/image40.wmf"/><Relationship Id="rId3" Type="http://schemas.openxmlformats.org/officeDocument/2006/relationships/image" Target="../media/image35.wmf"/><Relationship Id="rId7" Type="http://schemas.openxmlformats.org/officeDocument/2006/relationships/image" Target="../media/image39.wmf"/><Relationship Id="rId2" Type="http://schemas.openxmlformats.org/officeDocument/2006/relationships/image" Target="../media/image34.wmf"/><Relationship Id="rId1" Type="http://schemas.openxmlformats.org/officeDocument/2006/relationships/image" Target="../media/image33.wmf"/><Relationship Id="rId6" Type="http://schemas.openxmlformats.org/officeDocument/2006/relationships/image" Target="../media/image38.wmf"/><Relationship Id="rId11" Type="http://schemas.openxmlformats.org/officeDocument/2006/relationships/image" Target="../media/image43.wmf"/><Relationship Id="rId5" Type="http://schemas.openxmlformats.org/officeDocument/2006/relationships/image" Target="../media/image37.wmf"/><Relationship Id="rId10" Type="http://schemas.openxmlformats.org/officeDocument/2006/relationships/image" Target="../media/image42.wmf"/><Relationship Id="rId4" Type="http://schemas.openxmlformats.org/officeDocument/2006/relationships/image" Target="../media/image36.wmf"/><Relationship Id="rId9" Type="http://schemas.openxmlformats.org/officeDocument/2006/relationships/image" Target="../media/image41.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45.wmf"/><Relationship Id="rId1" Type="http://schemas.openxmlformats.org/officeDocument/2006/relationships/image" Target="../media/image44.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hdr" sz="quarter"/>
          </p:nvPr>
        </p:nvSpPr>
        <p:spPr bwMode="auto">
          <a:xfrm>
            <a:off x="0" y="0"/>
            <a:ext cx="3077739" cy="469424"/>
          </a:xfrm>
          <a:prstGeom prst="rect">
            <a:avLst/>
          </a:prstGeom>
          <a:noFill/>
          <a:ln>
            <a:noFill/>
          </a:ln>
          <a:effectLst/>
          <a:extLst/>
        </p:spPr>
        <p:txBody>
          <a:bodyPr vert="horz" wrap="square" lIns="94229" tIns="47114" rIns="94229" bIns="47114" numCol="1" anchor="t" anchorCtr="0" compatLnSpc="1">
            <a:prstTxWarp prst="textNoShape">
              <a:avLst/>
            </a:prstTxWarp>
          </a:bodyPr>
          <a:lstStyle>
            <a:lvl1pPr algn="l">
              <a:defRPr sz="1200">
                <a:latin typeface="Arial" pitchFamily="34" charset="0"/>
                <a:cs typeface="Arial" pitchFamily="34" charset="0"/>
              </a:defRPr>
            </a:lvl1pPr>
          </a:lstStyle>
          <a:p>
            <a:pPr>
              <a:defRPr/>
            </a:pPr>
            <a:endParaRPr lang="en-US"/>
          </a:p>
        </p:txBody>
      </p:sp>
      <p:sp>
        <p:nvSpPr>
          <p:cNvPr id="11267" name="Rectangle 3"/>
          <p:cNvSpPr>
            <a:spLocks noGrp="1" noChangeArrowheads="1"/>
          </p:cNvSpPr>
          <p:nvPr>
            <p:ph type="dt" idx="1"/>
          </p:nvPr>
        </p:nvSpPr>
        <p:spPr bwMode="auto">
          <a:xfrm>
            <a:off x="4023092" y="0"/>
            <a:ext cx="3077739" cy="469424"/>
          </a:xfrm>
          <a:prstGeom prst="rect">
            <a:avLst/>
          </a:prstGeom>
          <a:noFill/>
          <a:ln>
            <a:noFill/>
          </a:ln>
          <a:effectLst/>
          <a:extLst/>
        </p:spPr>
        <p:txBody>
          <a:bodyPr vert="horz" wrap="square" lIns="94229" tIns="47114" rIns="94229" bIns="47114" numCol="1" anchor="t" anchorCtr="0" compatLnSpc="1">
            <a:prstTxWarp prst="textNoShape">
              <a:avLst/>
            </a:prstTxWarp>
          </a:bodyPr>
          <a:lstStyle>
            <a:lvl1pPr algn="r">
              <a:defRPr sz="1200">
                <a:latin typeface="Arial" pitchFamily="34" charset="0"/>
                <a:cs typeface="Arial" pitchFamily="34" charset="0"/>
              </a:defRPr>
            </a:lvl1pPr>
          </a:lstStyle>
          <a:p>
            <a:pPr>
              <a:defRPr/>
            </a:pPr>
            <a:endParaRPr lang="en-US"/>
          </a:p>
        </p:txBody>
      </p:sp>
      <p:sp>
        <p:nvSpPr>
          <p:cNvPr id="37892" name="Rectangle 4"/>
          <p:cNvSpPr>
            <a:spLocks noGrp="1" noRot="1" noChangeAspect="1" noChangeArrowheads="1" noTextEdit="1"/>
          </p:cNvSpPr>
          <p:nvPr>
            <p:ph type="sldImg" idx="2"/>
          </p:nvPr>
        </p:nvSpPr>
        <p:spPr bwMode="auto">
          <a:xfrm>
            <a:off x="501650" y="704850"/>
            <a:ext cx="6099175" cy="3519488"/>
          </a:xfrm>
          <a:prstGeom prst="rect">
            <a:avLst/>
          </a:prstGeom>
          <a:noFill/>
          <a:ln w="9525">
            <a:solidFill>
              <a:srgbClr val="000000"/>
            </a:solidFill>
            <a:miter lim="800000"/>
            <a:headEnd/>
            <a:tailEnd/>
          </a:ln>
        </p:spPr>
      </p:sp>
      <p:sp>
        <p:nvSpPr>
          <p:cNvPr id="11269" name="Rectangle 5"/>
          <p:cNvSpPr>
            <a:spLocks noGrp="1" noChangeArrowheads="1"/>
          </p:cNvSpPr>
          <p:nvPr>
            <p:ph type="body" sz="quarter" idx="3"/>
          </p:nvPr>
        </p:nvSpPr>
        <p:spPr bwMode="auto">
          <a:xfrm>
            <a:off x="710248" y="4459526"/>
            <a:ext cx="5681980" cy="4224814"/>
          </a:xfrm>
          <a:prstGeom prst="rect">
            <a:avLst/>
          </a:prstGeom>
          <a:noFill/>
          <a:ln>
            <a:noFill/>
          </a:ln>
          <a:effectLst/>
          <a:extLst/>
        </p:spPr>
        <p:txBody>
          <a:bodyPr vert="horz" wrap="square" lIns="94229" tIns="47114" rIns="94229" bIns="47114"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1270" name="Rectangle 6"/>
          <p:cNvSpPr>
            <a:spLocks noGrp="1" noChangeArrowheads="1"/>
          </p:cNvSpPr>
          <p:nvPr>
            <p:ph type="ftr" sz="quarter" idx="4"/>
          </p:nvPr>
        </p:nvSpPr>
        <p:spPr bwMode="auto">
          <a:xfrm>
            <a:off x="0" y="8917422"/>
            <a:ext cx="3077739" cy="469424"/>
          </a:xfrm>
          <a:prstGeom prst="rect">
            <a:avLst/>
          </a:prstGeom>
          <a:noFill/>
          <a:ln>
            <a:noFill/>
          </a:ln>
          <a:effectLst/>
          <a:extLst/>
        </p:spPr>
        <p:txBody>
          <a:bodyPr vert="horz" wrap="square" lIns="94229" tIns="47114" rIns="94229" bIns="47114" numCol="1" anchor="b" anchorCtr="0" compatLnSpc="1">
            <a:prstTxWarp prst="textNoShape">
              <a:avLst/>
            </a:prstTxWarp>
          </a:bodyPr>
          <a:lstStyle>
            <a:lvl1pPr algn="l">
              <a:defRPr sz="1200">
                <a:latin typeface="Arial" pitchFamily="34" charset="0"/>
                <a:cs typeface="Arial" pitchFamily="34" charset="0"/>
              </a:defRPr>
            </a:lvl1pPr>
          </a:lstStyle>
          <a:p>
            <a:pPr>
              <a:defRPr/>
            </a:pPr>
            <a:endParaRPr lang="en-US"/>
          </a:p>
        </p:txBody>
      </p:sp>
      <p:sp>
        <p:nvSpPr>
          <p:cNvPr id="11271" name="Rectangle 7"/>
          <p:cNvSpPr>
            <a:spLocks noGrp="1" noChangeArrowheads="1"/>
          </p:cNvSpPr>
          <p:nvPr>
            <p:ph type="sldNum" sz="quarter" idx="5"/>
          </p:nvPr>
        </p:nvSpPr>
        <p:spPr bwMode="auto">
          <a:xfrm>
            <a:off x="4023092" y="8917422"/>
            <a:ext cx="3077739" cy="469424"/>
          </a:xfrm>
          <a:prstGeom prst="rect">
            <a:avLst/>
          </a:prstGeom>
          <a:noFill/>
          <a:ln>
            <a:noFill/>
          </a:ln>
          <a:effectLst/>
          <a:extLst/>
        </p:spPr>
        <p:txBody>
          <a:bodyPr vert="horz" wrap="square" lIns="94229" tIns="47114" rIns="94229" bIns="47114" numCol="1" anchor="b" anchorCtr="0" compatLnSpc="1">
            <a:prstTxWarp prst="textNoShape">
              <a:avLst/>
            </a:prstTxWarp>
          </a:bodyPr>
          <a:lstStyle>
            <a:lvl1pPr algn="r">
              <a:defRPr sz="1200">
                <a:latin typeface="Arial" pitchFamily="34" charset="0"/>
                <a:cs typeface="Arial" pitchFamily="34" charset="0"/>
              </a:defRPr>
            </a:lvl1pPr>
          </a:lstStyle>
          <a:p>
            <a:pPr>
              <a:defRPr/>
            </a:pPr>
            <a:fld id="{9138C63C-3BD2-426F-854A-72649AB77BF2}" type="slidenum">
              <a:rPr lang="en-US"/>
              <a:pPr>
                <a:defRPr/>
              </a:pPr>
              <a:t>‹#›</a:t>
            </a:fld>
            <a:endParaRPr lang="en-US"/>
          </a:p>
        </p:txBody>
      </p:sp>
    </p:spTree>
    <p:extLst>
      <p:ext uri="{BB962C8B-B14F-4D97-AF65-F5344CB8AC3E}">
        <p14:creationId xmlns:p14="http://schemas.microsoft.com/office/powerpoint/2010/main" val="178541938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138C63C-3BD2-426F-854A-72649AB77BF2}" type="slidenum">
              <a:rPr lang="en-US" smtClean="0"/>
              <a:pPr>
                <a:defRPr/>
              </a:pPr>
              <a:t>9</a:t>
            </a:fld>
            <a:endParaRPr lang="en-US"/>
          </a:p>
        </p:txBody>
      </p:sp>
    </p:spTree>
    <p:extLst>
      <p:ext uri="{BB962C8B-B14F-4D97-AF65-F5344CB8AC3E}">
        <p14:creationId xmlns:p14="http://schemas.microsoft.com/office/powerpoint/2010/main" val="14774283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92175" y="2130425"/>
            <a:ext cx="1010285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782763" y="3886200"/>
            <a:ext cx="8321675"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BCFFC1EF-BBCE-4823-A225-CE6DBBBE0A17}" type="slidenum">
              <a:rPr lang="en-US"/>
              <a:pPr>
                <a:defRPr/>
              </a:pPr>
              <a:t>‹#›</a:t>
            </a:fld>
            <a:endParaRPr lang="en-US"/>
          </a:p>
        </p:txBody>
      </p:sp>
      <p:sp>
        <p:nvSpPr>
          <p:cNvPr id="5" name="Rectangle 8"/>
          <p:cNvSpPr>
            <a:spLocks noGrp="1" noChangeArrowheads="1"/>
          </p:cNvSpPr>
          <p:nvPr>
            <p:ph type="dt" sz="half" idx="11"/>
          </p:nvPr>
        </p:nvSpPr>
        <p:spPr>
          <a:ln/>
        </p:spPr>
        <p:txBody>
          <a:bodyPr/>
          <a:lstStyle>
            <a:lvl1pPr>
              <a:defRPr/>
            </a:lvl1pPr>
          </a:lstStyle>
          <a:p>
            <a:pPr>
              <a:defRPr/>
            </a:pPr>
            <a:fld id="{E4424EBD-E13E-478A-8843-EF1F5D4B0F2D}" type="datetime1">
              <a:rPr lang="en-US" altLang="en-US"/>
              <a:pPr>
                <a:defRPr/>
              </a:pPr>
              <a:t>10/19/2015</a:t>
            </a:fld>
            <a:endParaRPr lang="en-US"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971AE529-F1A1-4405-8C24-7FD399AA8057}" type="slidenum">
              <a:rPr lang="en-US"/>
              <a:pPr>
                <a:defRPr/>
              </a:pPr>
              <a:t>‹#›</a:t>
            </a:fld>
            <a:endParaRPr lang="en-US"/>
          </a:p>
        </p:txBody>
      </p:sp>
      <p:sp>
        <p:nvSpPr>
          <p:cNvPr id="5" name="Rectangle 8"/>
          <p:cNvSpPr>
            <a:spLocks noGrp="1" noChangeArrowheads="1"/>
          </p:cNvSpPr>
          <p:nvPr>
            <p:ph type="dt" sz="half" idx="11"/>
          </p:nvPr>
        </p:nvSpPr>
        <p:spPr>
          <a:ln/>
        </p:spPr>
        <p:txBody>
          <a:bodyPr/>
          <a:lstStyle>
            <a:lvl1pPr>
              <a:defRPr/>
            </a:lvl1pPr>
          </a:lstStyle>
          <a:p>
            <a:pPr>
              <a:defRPr/>
            </a:pPr>
            <a:fld id="{57DD6B13-B539-4084-A2CF-3F6CFDCE4327}" type="datetime1">
              <a:rPr lang="en-US" altLang="en-US"/>
              <a:pPr>
                <a:defRPr/>
              </a:pPr>
              <a:t>10/19/2015</a:t>
            </a:fld>
            <a:endParaRPr lang="en-US"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07438" y="457200"/>
            <a:ext cx="2822575" cy="58975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38125" y="457200"/>
            <a:ext cx="8316913" cy="58975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4C36885F-5CFA-45A9-950E-F458DAFE87E7}" type="slidenum">
              <a:rPr lang="en-US"/>
              <a:pPr>
                <a:defRPr/>
              </a:pPr>
              <a:t>‹#›</a:t>
            </a:fld>
            <a:endParaRPr lang="en-US"/>
          </a:p>
        </p:txBody>
      </p:sp>
      <p:sp>
        <p:nvSpPr>
          <p:cNvPr id="5" name="Rectangle 8"/>
          <p:cNvSpPr>
            <a:spLocks noGrp="1" noChangeArrowheads="1"/>
          </p:cNvSpPr>
          <p:nvPr>
            <p:ph type="dt" sz="half" idx="11"/>
          </p:nvPr>
        </p:nvSpPr>
        <p:spPr>
          <a:ln/>
        </p:spPr>
        <p:txBody>
          <a:bodyPr/>
          <a:lstStyle>
            <a:lvl1pPr>
              <a:defRPr/>
            </a:lvl1pPr>
          </a:lstStyle>
          <a:p>
            <a:pPr>
              <a:defRPr/>
            </a:pPr>
            <a:fld id="{25AFE122-51F0-4BFD-946E-8BC56C5C7316}" type="datetime1">
              <a:rPr lang="en-US" altLang="en-US"/>
              <a:pPr>
                <a:defRPr/>
              </a:pPr>
              <a:t>10/19/2015</a:t>
            </a:fld>
            <a:endParaRPr lang="en-US"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92175" y="2130425"/>
            <a:ext cx="1010285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782763" y="3886200"/>
            <a:ext cx="8321675"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228600" y="1828800"/>
            <a:ext cx="11291888" cy="44910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39800" y="4406900"/>
            <a:ext cx="1010285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39800" y="2906713"/>
            <a:ext cx="1010285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828800"/>
            <a:ext cx="5568950" cy="4491038"/>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949950" y="1828800"/>
            <a:ext cx="5570538" cy="4491038"/>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93725" y="274638"/>
            <a:ext cx="1069975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93725" y="1535113"/>
            <a:ext cx="525303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93725" y="2174875"/>
            <a:ext cx="525303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038850" y="1535113"/>
            <a:ext cx="525462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038850" y="2174875"/>
            <a:ext cx="525462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3725" y="273050"/>
            <a:ext cx="3911600"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648200" y="273050"/>
            <a:ext cx="6645275"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93725" y="1435100"/>
            <a:ext cx="3911600"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CF163EFC-C947-4978-B298-04A2BF603432}" type="slidenum">
              <a:rPr lang="en-US"/>
              <a:pPr>
                <a:defRPr/>
              </a:pPr>
              <a:t>‹#›</a:t>
            </a:fld>
            <a:endParaRPr lang="en-US"/>
          </a:p>
        </p:txBody>
      </p:sp>
      <p:sp>
        <p:nvSpPr>
          <p:cNvPr id="5" name="Rectangle 8"/>
          <p:cNvSpPr>
            <a:spLocks noGrp="1" noChangeArrowheads="1"/>
          </p:cNvSpPr>
          <p:nvPr>
            <p:ph type="dt" sz="half" idx="11"/>
          </p:nvPr>
        </p:nvSpPr>
        <p:spPr>
          <a:ln/>
        </p:spPr>
        <p:txBody>
          <a:bodyPr/>
          <a:lstStyle>
            <a:lvl1pPr>
              <a:defRPr/>
            </a:lvl1pPr>
          </a:lstStyle>
          <a:p>
            <a:pPr>
              <a:defRPr/>
            </a:pPr>
            <a:fld id="{F65E4EE1-E75B-4723-96C9-C3C9C18AB6D6}" type="datetime1">
              <a:rPr lang="en-US" altLang="en-US"/>
              <a:pPr>
                <a:defRPr/>
              </a:pPr>
              <a:t>10/19/2015</a:t>
            </a:fld>
            <a:endParaRPr lang="en-US"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30450" y="4800600"/>
            <a:ext cx="7132638"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30450" y="612775"/>
            <a:ext cx="7132638"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30450" y="5367338"/>
            <a:ext cx="7132638"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828800"/>
            <a:ext cx="11291888" cy="4491038"/>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05850" y="515938"/>
            <a:ext cx="2824163" cy="58039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515938"/>
            <a:ext cx="8324850" cy="5803900"/>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92175" y="2130425"/>
            <a:ext cx="1010285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782763" y="3886200"/>
            <a:ext cx="8321675"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39800" y="4406900"/>
            <a:ext cx="1010285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39800" y="2906713"/>
            <a:ext cx="1010285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651000" y="4038600"/>
            <a:ext cx="4257675" cy="1752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061075" y="4038600"/>
            <a:ext cx="4257675" cy="1752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93725" y="274638"/>
            <a:ext cx="1069975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93725" y="1535113"/>
            <a:ext cx="525303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93725" y="2174875"/>
            <a:ext cx="52530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038850" y="1535113"/>
            <a:ext cx="525462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038850" y="2174875"/>
            <a:ext cx="52546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39800" y="4406900"/>
            <a:ext cx="1010285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39800" y="2906713"/>
            <a:ext cx="1010285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D7566505-B161-4BDD-A11B-CF12D21FFF88}" type="slidenum">
              <a:rPr lang="en-US"/>
              <a:pPr>
                <a:defRPr/>
              </a:pPr>
              <a:t>‹#›</a:t>
            </a:fld>
            <a:endParaRPr lang="en-US"/>
          </a:p>
        </p:txBody>
      </p:sp>
      <p:sp>
        <p:nvSpPr>
          <p:cNvPr id="5" name="Rectangle 8"/>
          <p:cNvSpPr>
            <a:spLocks noGrp="1" noChangeArrowheads="1"/>
          </p:cNvSpPr>
          <p:nvPr>
            <p:ph type="dt" sz="half" idx="11"/>
          </p:nvPr>
        </p:nvSpPr>
        <p:spPr>
          <a:ln/>
        </p:spPr>
        <p:txBody>
          <a:bodyPr/>
          <a:lstStyle>
            <a:lvl1pPr>
              <a:defRPr/>
            </a:lvl1pPr>
          </a:lstStyle>
          <a:p>
            <a:pPr>
              <a:defRPr/>
            </a:pPr>
            <a:fld id="{AA04878D-0F9C-41B9-8CCE-A1D64CAEB8F5}" type="datetime1">
              <a:rPr lang="en-US" altLang="en-US"/>
              <a:pPr>
                <a:defRPr/>
              </a:pPr>
              <a:t>10/19/2015</a:t>
            </a:fld>
            <a:endParaRPr lang="en-US" alt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3725" y="273050"/>
            <a:ext cx="3911600"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648200" y="273050"/>
            <a:ext cx="6645275"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93725" y="1435100"/>
            <a:ext cx="3911600"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30450" y="4800600"/>
            <a:ext cx="7132638"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30450" y="612775"/>
            <a:ext cx="7132638"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30450" y="5367338"/>
            <a:ext cx="7132638"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42413" y="2133600"/>
            <a:ext cx="2744787" cy="3657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08050" y="2133600"/>
            <a:ext cx="8081963" cy="3657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38125" y="1863725"/>
            <a:ext cx="5568950" cy="44910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959475" y="1863725"/>
            <a:ext cx="5570538" cy="44910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pPr>
              <a:defRPr/>
            </a:pPr>
            <a:fld id="{27BEB011-61E0-45D6-B902-AB7297DD7240}" type="slidenum">
              <a:rPr lang="en-US"/>
              <a:pPr>
                <a:defRPr/>
              </a:pPr>
              <a:t>‹#›</a:t>
            </a:fld>
            <a:endParaRPr lang="en-US"/>
          </a:p>
        </p:txBody>
      </p:sp>
      <p:sp>
        <p:nvSpPr>
          <p:cNvPr id="6" name="Rectangle 8"/>
          <p:cNvSpPr>
            <a:spLocks noGrp="1" noChangeArrowheads="1"/>
          </p:cNvSpPr>
          <p:nvPr>
            <p:ph type="dt" sz="half" idx="11"/>
          </p:nvPr>
        </p:nvSpPr>
        <p:spPr>
          <a:ln/>
        </p:spPr>
        <p:txBody>
          <a:bodyPr/>
          <a:lstStyle>
            <a:lvl1pPr>
              <a:defRPr/>
            </a:lvl1pPr>
          </a:lstStyle>
          <a:p>
            <a:pPr>
              <a:defRPr/>
            </a:pPr>
            <a:fld id="{171AD106-BE79-4239-9970-719F296C3F76}" type="datetime1">
              <a:rPr lang="en-US" altLang="en-US"/>
              <a:pPr>
                <a:defRPr/>
              </a:pPr>
              <a:t>10/19/2015</a:t>
            </a:fld>
            <a:endParaRPr lang="en-US"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93725" y="274638"/>
            <a:ext cx="1069975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93725" y="1535113"/>
            <a:ext cx="525303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93725" y="2174875"/>
            <a:ext cx="52530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038850" y="1535113"/>
            <a:ext cx="525462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038850" y="2174875"/>
            <a:ext cx="52546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sldNum" sz="quarter" idx="10"/>
          </p:nvPr>
        </p:nvSpPr>
        <p:spPr>
          <a:ln/>
        </p:spPr>
        <p:txBody>
          <a:bodyPr/>
          <a:lstStyle>
            <a:lvl1pPr>
              <a:defRPr/>
            </a:lvl1pPr>
          </a:lstStyle>
          <a:p>
            <a:pPr>
              <a:defRPr/>
            </a:pPr>
            <a:fld id="{D7279B77-850F-40D9-9DE3-FD907E21EB68}" type="slidenum">
              <a:rPr lang="en-US"/>
              <a:pPr>
                <a:defRPr/>
              </a:pPr>
              <a:t>‹#›</a:t>
            </a:fld>
            <a:endParaRPr lang="en-US"/>
          </a:p>
        </p:txBody>
      </p:sp>
      <p:sp>
        <p:nvSpPr>
          <p:cNvPr id="8" name="Rectangle 8"/>
          <p:cNvSpPr>
            <a:spLocks noGrp="1" noChangeArrowheads="1"/>
          </p:cNvSpPr>
          <p:nvPr>
            <p:ph type="dt" sz="half" idx="11"/>
          </p:nvPr>
        </p:nvSpPr>
        <p:spPr>
          <a:ln/>
        </p:spPr>
        <p:txBody>
          <a:bodyPr/>
          <a:lstStyle>
            <a:lvl1pPr>
              <a:defRPr/>
            </a:lvl1pPr>
          </a:lstStyle>
          <a:p>
            <a:pPr>
              <a:defRPr/>
            </a:pPr>
            <a:fld id="{4AF905DA-59AB-4D47-8680-4736641EAFD2}" type="datetime1">
              <a:rPr lang="en-US" altLang="en-US"/>
              <a:pPr>
                <a:defRPr/>
              </a:pPr>
              <a:t>10/19/2015</a:t>
            </a:fld>
            <a:endParaRPr lang="en-US"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sldNum" sz="quarter" idx="10"/>
          </p:nvPr>
        </p:nvSpPr>
        <p:spPr>
          <a:ln/>
        </p:spPr>
        <p:txBody>
          <a:bodyPr/>
          <a:lstStyle>
            <a:lvl1pPr>
              <a:defRPr/>
            </a:lvl1pPr>
          </a:lstStyle>
          <a:p>
            <a:pPr>
              <a:defRPr/>
            </a:pPr>
            <a:fld id="{ABCE9D54-7CF0-494C-B0FF-C678D01D5864}" type="slidenum">
              <a:rPr lang="en-US"/>
              <a:pPr>
                <a:defRPr/>
              </a:pPr>
              <a:t>‹#›</a:t>
            </a:fld>
            <a:endParaRPr lang="en-US"/>
          </a:p>
        </p:txBody>
      </p:sp>
      <p:sp>
        <p:nvSpPr>
          <p:cNvPr id="4" name="Rectangle 8"/>
          <p:cNvSpPr>
            <a:spLocks noGrp="1" noChangeArrowheads="1"/>
          </p:cNvSpPr>
          <p:nvPr>
            <p:ph type="dt" sz="half" idx="11"/>
          </p:nvPr>
        </p:nvSpPr>
        <p:spPr>
          <a:ln/>
        </p:spPr>
        <p:txBody>
          <a:bodyPr/>
          <a:lstStyle>
            <a:lvl1pPr>
              <a:defRPr/>
            </a:lvl1pPr>
          </a:lstStyle>
          <a:p>
            <a:pPr>
              <a:defRPr/>
            </a:pPr>
            <a:fld id="{E9D646C2-BAFB-430C-B5F9-D0407ECF0282}" type="datetime1">
              <a:rPr lang="en-US" altLang="en-US"/>
              <a:pPr>
                <a:defRPr/>
              </a:pPr>
              <a:t>10/19/2015</a:t>
            </a:fld>
            <a:endParaRPr lang="en-US"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FD0A9D15-6AD5-4E7F-8829-3A2A455B323B}" type="slidenum">
              <a:rPr lang="en-US"/>
              <a:pPr>
                <a:defRPr/>
              </a:pPr>
              <a:t>‹#›</a:t>
            </a:fld>
            <a:endParaRPr lang="en-US"/>
          </a:p>
        </p:txBody>
      </p:sp>
      <p:sp>
        <p:nvSpPr>
          <p:cNvPr id="3" name="Rectangle 8"/>
          <p:cNvSpPr>
            <a:spLocks noGrp="1" noChangeArrowheads="1"/>
          </p:cNvSpPr>
          <p:nvPr>
            <p:ph type="dt" sz="half" idx="11"/>
          </p:nvPr>
        </p:nvSpPr>
        <p:spPr>
          <a:ln/>
        </p:spPr>
        <p:txBody>
          <a:bodyPr/>
          <a:lstStyle>
            <a:lvl1pPr>
              <a:defRPr/>
            </a:lvl1pPr>
          </a:lstStyle>
          <a:p>
            <a:pPr>
              <a:defRPr/>
            </a:pPr>
            <a:fld id="{6E6A3F20-15F6-4A75-AF67-81AA9AAE863D}" type="datetime1">
              <a:rPr lang="en-US" altLang="en-US"/>
              <a:pPr>
                <a:defRPr/>
              </a:pPr>
              <a:t>10/19/2015</a:t>
            </a:fld>
            <a:endParaRPr lang="en-US"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3725" y="273050"/>
            <a:ext cx="3911600"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648200" y="273050"/>
            <a:ext cx="6645275"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93725" y="1435100"/>
            <a:ext cx="3911600"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ACA80012-20C7-4582-A96F-DB4DF81A3666}" type="slidenum">
              <a:rPr lang="en-US"/>
              <a:pPr>
                <a:defRPr/>
              </a:pPr>
              <a:t>‹#›</a:t>
            </a:fld>
            <a:endParaRPr lang="en-US"/>
          </a:p>
        </p:txBody>
      </p:sp>
      <p:sp>
        <p:nvSpPr>
          <p:cNvPr id="6" name="Rectangle 8"/>
          <p:cNvSpPr>
            <a:spLocks noGrp="1" noChangeArrowheads="1"/>
          </p:cNvSpPr>
          <p:nvPr>
            <p:ph type="dt" sz="half" idx="11"/>
          </p:nvPr>
        </p:nvSpPr>
        <p:spPr>
          <a:ln/>
        </p:spPr>
        <p:txBody>
          <a:bodyPr/>
          <a:lstStyle>
            <a:lvl1pPr>
              <a:defRPr/>
            </a:lvl1pPr>
          </a:lstStyle>
          <a:p>
            <a:pPr>
              <a:defRPr/>
            </a:pPr>
            <a:fld id="{CAA404E5-97E3-4BFE-BD74-DDF460A6C8DC}" type="datetime1">
              <a:rPr lang="en-US" altLang="en-US"/>
              <a:pPr>
                <a:defRPr/>
              </a:pPr>
              <a:t>10/19/2015</a:t>
            </a:fld>
            <a:endParaRPr lang="en-US"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30450" y="4800600"/>
            <a:ext cx="7132638"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30450" y="612775"/>
            <a:ext cx="7132638"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30450" y="5367338"/>
            <a:ext cx="7132638"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9E5A842D-0426-4C3D-B27F-577349F27674}" type="slidenum">
              <a:rPr lang="en-US"/>
              <a:pPr>
                <a:defRPr/>
              </a:pPr>
              <a:t>‹#›</a:t>
            </a:fld>
            <a:endParaRPr lang="en-US"/>
          </a:p>
        </p:txBody>
      </p:sp>
      <p:sp>
        <p:nvSpPr>
          <p:cNvPr id="6" name="Rectangle 8"/>
          <p:cNvSpPr>
            <a:spLocks noGrp="1" noChangeArrowheads="1"/>
          </p:cNvSpPr>
          <p:nvPr>
            <p:ph type="dt" sz="half" idx="11"/>
          </p:nvPr>
        </p:nvSpPr>
        <p:spPr>
          <a:ln/>
        </p:spPr>
        <p:txBody>
          <a:bodyPr/>
          <a:lstStyle>
            <a:lvl1pPr>
              <a:defRPr/>
            </a:lvl1pPr>
          </a:lstStyle>
          <a:p>
            <a:pPr>
              <a:defRPr/>
            </a:pPr>
            <a:fld id="{51001BC0-5D60-4571-A477-822E4A9685C6}" type="datetime1">
              <a:rPr lang="en-US" altLang="en-US"/>
              <a:pPr>
                <a:defRPr/>
              </a:pPr>
              <a:t>10/19/2015</a:t>
            </a:fld>
            <a:endParaRPr lang="en-US"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2.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38125" y="457200"/>
            <a:ext cx="11291888" cy="51117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238125" y="1863725"/>
            <a:ext cx="11291888" cy="44910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p:txBody>
      </p:sp>
      <p:sp>
        <p:nvSpPr>
          <p:cNvPr id="1028" name="Line 4"/>
          <p:cNvSpPr>
            <a:spLocks noChangeShapeType="1"/>
          </p:cNvSpPr>
          <p:nvPr/>
        </p:nvSpPr>
        <p:spPr bwMode="auto">
          <a:xfrm flipV="1">
            <a:off x="381000" y="968375"/>
            <a:ext cx="11172825" cy="0"/>
          </a:xfrm>
          <a:prstGeom prst="line">
            <a:avLst/>
          </a:prstGeom>
          <a:noFill/>
          <a:ln w="9525">
            <a:solidFill>
              <a:schemeClr val="tx1"/>
            </a:solidFill>
            <a:round/>
            <a:headEnd/>
            <a:tailEnd/>
          </a:ln>
        </p:spPr>
        <p:txBody>
          <a:bodyPr/>
          <a:lstStyle/>
          <a:p>
            <a:pPr algn="ctr">
              <a:defRPr/>
            </a:pPr>
            <a:endParaRPr lang="en-US"/>
          </a:p>
        </p:txBody>
      </p:sp>
      <p:sp>
        <p:nvSpPr>
          <p:cNvPr id="448518" name="Rectangle 6"/>
          <p:cNvSpPr>
            <a:spLocks noGrp="1" noChangeArrowheads="1"/>
          </p:cNvSpPr>
          <p:nvPr>
            <p:ph type="sldNum" sz="quarter" idx="4"/>
          </p:nvPr>
        </p:nvSpPr>
        <p:spPr bwMode="black">
          <a:xfrm>
            <a:off x="228600" y="6553200"/>
            <a:ext cx="476250" cy="18415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algn="l" eaLnBrk="1" hangingPunct="1">
              <a:spcBef>
                <a:spcPct val="0"/>
              </a:spcBef>
              <a:defRPr sz="800">
                <a:latin typeface="+mn-lt"/>
                <a:cs typeface="+mn-cs"/>
              </a:defRPr>
            </a:lvl1pPr>
          </a:lstStyle>
          <a:p>
            <a:pPr>
              <a:defRPr/>
            </a:pPr>
            <a:fld id="{D698C850-EE6C-4C99-BF89-30256EE745F8}" type="slidenum">
              <a:rPr lang="en-US"/>
              <a:pPr>
                <a:defRPr/>
              </a:pPr>
              <a:t>‹#›</a:t>
            </a:fld>
            <a:endParaRPr lang="en-US"/>
          </a:p>
        </p:txBody>
      </p:sp>
      <p:sp>
        <p:nvSpPr>
          <p:cNvPr id="448520" name="Rectangle 8"/>
          <p:cNvSpPr>
            <a:spLocks noGrp="1" noChangeArrowheads="1"/>
          </p:cNvSpPr>
          <p:nvPr>
            <p:ph type="dt" sz="half" idx="2"/>
          </p:nvPr>
        </p:nvSpPr>
        <p:spPr bwMode="auto">
          <a:xfrm>
            <a:off x="685800" y="6553200"/>
            <a:ext cx="1306513" cy="18415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algn="l">
              <a:defRPr sz="800"/>
            </a:lvl1pPr>
          </a:lstStyle>
          <a:p>
            <a:pPr>
              <a:defRPr/>
            </a:pPr>
            <a:fld id="{3510AAFF-23FC-48F1-BB03-522193471CA7}" type="datetime1">
              <a:rPr lang="en-US" altLang="en-US"/>
              <a:pPr>
                <a:defRPr/>
              </a:pPr>
              <a:t>10/19/2015</a:t>
            </a:fld>
            <a:endParaRPr lang="en-US" altLang="en-US"/>
          </a:p>
        </p:txBody>
      </p:sp>
      <p:sp>
        <p:nvSpPr>
          <p:cNvPr id="98315" name="Text Box 5"/>
          <p:cNvSpPr txBox="1">
            <a:spLocks noChangeArrowheads="1"/>
          </p:cNvSpPr>
          <p:nvPr/>
        </p:nvSpPr>
        <p:spPr bwMode="auto">
          <a:xfrm>
            <a:off x="0" y="90488"/>
            <a:ext cx="1873250" cy="336550"/>
          </a:xfrm>
          <a:prstGeom prst="rect">
            <a:avLst/>
          </a:prstGeom>
          <a:noFill/>
          <a:ln>
            <a:noFill/>
          </a:ln>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fontAlgn="base">
              <a:spcBef>
                <a:spcPct val="0"/>
              </a:spcBef>
              <a:spcAft>
                <a:spcPct val="0"/>
              </a:spcAft>
              <a:defRPr>
                <a:solidFill>
                  <a:schemeClr val="tx1"/>
                </a:solidFill>
                <a:latin typeface="Arial" pitchFamily="34" charset="0"/>
                <a:cs typeface="Arial" pitchFamily="34" charset="0"/>
              </a:defRPr>
            </a:lvl6pPr>
            <a:lvl7pPr marL="2971800" indent="-228600" fontAlgn="base">
              <a:spcBef>
                <a:spcPct val="0"/>
              </a:spcBef>
              <a:spcAft>
                <a:spcPct val="0"/>
              </a:spcAft>
              <a:defRPr>
                <a:solidFill>
                  <a:schemeClr val="tx1"/>
                </a:solidFill>
                <a:latin typeface="Arial" pitchFamily="34" charset="0"/>
                <a:cs typeface="Arial" pitchFamily="34" charset="0"/>
              </a:defRPr>
            </a:lvl7pPr>
            <a:lvl8pPr marL="3429000" indent="-228600" fontAlgn="base">
              <a:spcBef>
                <a:spcPct val="0"/>
              </a:spcBef>
              <a:spcAft>
                <a:spcPct val="0"/>
              </a:spcAft>
              <a:defRPr>
                <a:solidFill>
                  <a:schemeClr val="tx1"/>
                </a:solidFill>
                <a:latin typeface="Arial" pitchFamily="34" charset="0"/>
                <a:cs typeface="Arial" pitchFamily="34" charset="0"/>
              </a:defRPr>
            </a:lvl8pPr>
            <a:lvl9pPr marL="3886200" indent="-228600" fontAlgn="base">
              <a:spcBef>
                <a:spcPct val="0"/>
              </a:spcBef>
              <a:spcAft>
                <a:spcPct val="0"/>
              </a:spcAft>
              <a:defRPr>
                <a:solidFill>
                  <a:schemeClr val="tx1"/>
                </a:solidFill>
                <a:latin typeface="Arial" pitchFamily="34" charset="0"/>
                <a:cs typeface="Arial" pitchFamily="34" charset="0"/>
              </a:defRPr>
            </a:lvl9pPr>
          </a:lstStyle>
          <a:p>
            <a:pPr eaLnBrk="0" hangingPunct="0">
              <a:spcBef>
                <a:spcPct val="35000"/>
              </a:spcBef>
              <a:buClr>
                <a:schemeClr val="accent1"/>
              </a:buClr>
              <a:buFont typeface="Wingdings" pitchFamily="2" charset="2"/>
              <a:buNone/>
              <a:defRPr/>
            </a:pPr>
            <a:r>
              <a:rPr lang="en-US" sz="800" smtClean="0">
                <a:solidFill>
                  <a:schemeClr val="bg1"/>
                </a:solidFill>
              </a:rPr>
              <a:t>3</a:t>
            </a:r>
            <a:r>
              <a:rPr lang="en-US" sz="800" baseline="30000" smtClean="0">
                <a:solidFill>
                  <a:schemeClr val="bg1"/>
                </a:solidFill>
              </a:rPr>
              <a:t>rd</a:t>
            </a:r>
            <a:r>
              <a:rPr lang="en-US" sz="800" smtClean="0">
                <a:solidFill>
                  <a:schemeClr val="bg1"/>
                </a:solidFill>
              </a:rPr>
              <a:t> Party Registration &amp;</a:t>
            </a:r>
            <a:br>
              <a:rPr lang="en-US" sz="800" smtClean="0">
                <a:solidFill>
                  <a:schemeClr val="bg1"/>
                </a:solidFill>
              </a:rPr>
            </a:br>
            <a:r>
              <a:rPr lang="en-US" sz="800" smtClean="0">
                <a:solidFill>
                  <a:schemeClr val="bg1"/>
                </a:solidFill>
              </a:rPr>
              <a:t>Account Management</a:t>
            </a:r>
            <a:endParaRPr lang="en-US" sz="800" b="1" smtClean="0">
              <a:solidFill>
                <a:schemeClr val="bg1"/>
              </a:solidFill>
            </a:endParaRPr>
          </a:p>
        </p:txBody>
      </p:sp>
      <p:sp>
        <p:nvSpPr>
          <p:cNvPr id="98316" name="Text Box 5"/>
          <p:cNvSpPr txBox="1">
            <a:spLocks noChangeArrowheads="1"/>
          </p:cNvSpPr>
          <p:nvPr/>
        </p:nvSpPr>
        <p:spPr bwMode="auto">
          <a:xfrm>
            <a:off x="0" y="90488"/>
            <a:ext cx="1873250" cy="336550"/>
          </a:xfrm>
          <a:prstGeom prst="rect">
            <a:avLst/>
          </a:prstGeom>
          <a:noFill/>
          <a:ln>
            <a:noFill/>
          </a:ln>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fontAlgn="base">
              <a:spcBef>
                <a:spcPct val="0"/>
              </a:spcBef>
              <a:spcAft>
                <a:spcPct val="0"/>
              </a:spcAft>
              <a:defRPr>
                <a:solidFill>
                  <a:schemeClr val="tx1"/>
                </a:solidFill>
                <a:latin typeface="Arial" pitchFamily="34" charset="0"/>
                <a:cs typeface="Arial" pitchFamily="34" charset="0"/>
              </a:defRPr>
            </a:lvl6pPr>
            <a:lvl7pPr marL="2971800" indent="-228600" fontAlgn="base">
              <a:spcBef>
                <a:spcPct val="0"/>
              </a:spcBef>
              <a:spcAft>
                <a:spcPct val="0"/>
              </a:spcAft>
              <a:defRPr>
                <a:solidFill>
                  <a:schemeClr val="tx1"/>
                </a:solidFill>
                <a:latin typeface="Arial" pitchFamily="34" charset="0"/>
                <a:cs typeface="Arial" pitchFamily="34" charset="0"/>
              </a:defRPr>
            </a:lvl7pPr>
            <a:lvl8pPr marL="3429000" indent="-228600" fontAlgn="base">
              <a:spcBef>
                <a:spcPct val="0"/>
              </a:spcBef>
              <a:spcAft>
                <a:spcPct val="0"/>
              </a:spcAft>
              <a:defRPr>
                <a:solidFill>
                  <a:schemeClr val="tx1"/>
                </a:solidFill>
                <a:latin typeface="Arial" pitchFamily="34" charset="0"/>
                <a:cs typeface="Arial" pitchFamily="34" charset="0"/>
              </a:defRPr>
            </a:lvl8pPr>
            <a:lvl9pPr marL="3886200" indent="-228600" fontAlgn="base">
              <a:spcBef>
                <a:spcPct val="0"/>
              </a:spcBef>
              <a:spcAft>
                <a:spcPct val="0"/>
              </a:spcAft>
              <a:defRPr>
                <a:solidFill>
                  <a:schemeClr val="tx1"/>
                </a:solidFill>
                <a:latin typeface="Arial" pitchFamily="34" charset="0"/>
                <a:cs typeface="Arial" pitchFamily="34" charset="0"/>
              </a:defRPr>
            </a:lvl9pPr>
          </a:lstStyle>
          <a:p>
            <a:pPr eaLnBrk="0" hangingPunct="0">
              <a:spcBef>
                <a:spcPct val="35000"/>
              </a:spcBef>
              <a:buClr>
                <a:schemeClr val="accent1"/>
              </a:buClr>
              <a:buFont typeface="Wingdings" pitchFamily="2" charset="2"/>
              <a:buNone/>
              <a:defRPr/>
            </a:pPr>
            <a:r>
              <a:rPr lang="en-US" sz="800" smtClean="0">
                <a:solidFill>
                  <a:schemeClr val="bg1"/>
                </a:solidFill>
              </a:rPr>
              <a:t>3</a:t>
            </a:r>
            <a:r>
              <a:rPr lang="en-US" sz="800" baseline="30000" smtClean="0">
                <a:solidFill>
                  <a:schemeClr val="bg1"/>
                </a:solidFill>
              </a:rPr>
              <a:t>rd</a:t>
            </a:r>
            <a:r>
              <a:rPr lang="en-US" sz="800" smtClean="0">
                <a:solidFill>
                  <a:schemeClr val="bg1"/>
                </a:solidFill>
              </a:rPr>
              <a:t> Party Registration &amp;</a:t>
            </a:r>
            <a:br>
              <a:rPr lang="en-US" sz="800" smtClean="0">
                <a:solidFill>
                  <a:schemeClr val="bg1"/>
                </a:solidFill>
              </a:rPr>
            </a:br>
            <a:r>
              <a:rPr lang="en-US" sz="800" smtClean="0">
                <a:solidFill>
                  <a:schemeClr val="bg1"/>
                </a:solidFill>
              </a:rPr>
              <a:t>Account Management</a:t>
            </a:r>
            <a:endParaRPr lang="en-US" sz="800" b="1" smtClean="0">
              <a:solidFill>
                <a:schemeClr val="bg1"/>
              </a:solidFill>
            </a:endParaRPr>
          </a:p>
        </p:txBody>
      </p:sp>
      <p:pic>
        <p:nvPicPr>
          <p:cNvPr id="1036" name="Picture 8" descr="SMT Logo"/>
          <p:cNvPicPr>
            <a:picLocks noChangeAspect="1" noChangeArrowheads="1"/>
          </p:cNvPicPr>
          <p:nvPr/>
        </p:nvPicPr>
        <p:blipFill>
          <a:blip r:embed="rId13"/>
          <a:srcRect/>
          <a:stretch>
            <a:fillRect/>
          </a:stretch>
        </p:blipFill>
        <p:spPr bwMode="auto">
          <a:xfrm>
            <a:off x="203200" y="152400"/>
            <a:ext cx="1244600" cy="3587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66" r:id="rId1"/>
    <p:sldLayoutId id="2147483665" r:id="rId2"/>
    <p:sldLayoutId id="2147483664" r:id="rId3"/>
    <p:sldLayoutId id="2147483663" r:id="rId4"/>
    <p:sldLayoutId id="2147483662" r:id="rId5"/>
    <p:sldLayoutId id="2147483661" r:id="rId6"/>
    <p:sldLayoutId id="2147483660" r:id="rId7"/>
    <p:sldLayoutId id="2147483659" r:id="rId8"/>
    <p:sldLayoutId id="2147483658" r:id="rId9"/>
    <p:sldLayoutId id="2147483657" r:id="rId10"/>
    <p:sldLayoutId id="2147483656" r:id="rId11"/>
  </p:sldLayoutIdLst>
  <p:hf hdr="0" dt="0"/>
  <p:txStyles>
    <p:titleStyle>
      <a:lvl1pPr algn="l" rtl="0" eaLnBrk="0" fontAlgn="base" hangingPunct="0">
        <a:lnSpc>
          <a:spcPct val="90000"/>
        </a:lnSpc>
        <a:spcBef>
          <a:spcPct val="0"/>
        </a:spcBef>
        <a:spcAft>
          <a:spcPct val="0"/>
        </a:spcAft>
        <a:defRPr sz="2200">
          <a:solidFill>
            <a:schemeClr val="hlink"/>
          </a:solidFill>
          <a:latin typeface="+mj-lt"/>
          <a:ea typeface="+mj-ea"/>
          <a:cs typeface="+mj-cs"/>
        </a:defRPr>
      </a:lvl1pPr>
      <a:lvl2pPr algn="l" rtl="0" eaLnBrk="0" fontAlgn="base" hangingPunct="0">
        <a:lnSpc>
          <a:spcPct val="90000"/>
        </a:lnSpc>
        <a:spcBef>
          <a:spcPct val="0"/>
        </a:spcBef>
        <a:spcAft>
          <a:spcPct val="0"/>
        </a:spcAft>
        <a:defRPr sz="2200">
          <a:solidFill>
            <a:schemeClr val="hlink"/>
          </a:solidFill>
          <a:latin typeface="Arial" pitchFamily="34" charset="0"/>
          <a:cs typeface="Arial" pitchFamily="34" charset="0"/>
        </a:defRPr>
      </a:lvl2pPr>
      <a:lvl3pPr algn="l" rtl="0" eaLnBrk="0" fontAlgn="base" hangingPunct="0">
        <a:lnSpc>
          <a:spcPct val="90000"/>
        </a:lnSpc>
        <a:spcBef>
          <a:spcPct val="0"/>
        </a:spcBef>
        <a:spcAft>
          <a:spcPct val="0"/>
        </a:spcAft>
        <a:defRPr sz="2200">
          <a:solidFill>
            <a:schemeClr val="hlink"/>
          </a:solidFill>
          <a:latin typeface="Arial" pitchFamily="34" charset="0"/>
          <a:cs typeface="Arial" pitchFamily="34" charset="0"/>
        </a:defRPr>
      </a:lvl3pPr>
      <a:lvl4pPr algn="l" rtl="0" eaLnBrk="0" fontAlgn="base" hangingPunct="0">
        <a:lnSpc>
          <a:spcPct val="90000"/>
        </a:lnSpc>
        <a:spcBef>
          <a:spcPct val="0"/>
        </a:spcBef>
        <a:spcAft>
          <a:spcPct val="0"/>
        </a:spcAft>
        <a:defRPr sz="2200">
          <a:solidFill>
            <a:schemeClr val="hlink"/>
          </a:solidFill>
          <a:latin typeface="Arial" pitchFamily="34" charset="0"/>
          <a:cs typeface="Arial" pitchFamily="34" charset="0"/>
        </a:defRPr>
      </a:lvl4pPr>
      <a:lvl5pPr algn="l" rtl="0" eaLnBrk="0" fontAlgn="base" hangingPunct="0">
        <a:lnSpc>
          <a:spcPct val="90000"/>
        </a:lnSpc>
        <a:spcBef>
          <a:spcPct val="0"/>
        </a:spcBef>
        <a:spcAft>
          <a:spcPct val="0"/>
        </a:spcAft>
        <a:defRPr sz="2200">
          <a:solidFill>
            <a:schemeClr val="hlink"/>
          </a:solidFill>
          <a:latin typeface="Arial" pitchFamily="34" charset="0"/>
          <a:cs typeface="Arial" pitchFamily="34" charset="0"/>
        </a:defRPr>
      </a:lvl5pPr>
      <a:lvl6pPr marL="457200" algn="l" rtl="0" eaLnBrk="0" fontAlgn="base" hangingPunct="0">
        <a:lnSpc>
          <a:spcPct val="90000"/>
        </a:lnSpc>
        <a:spcBef>
          <a:spcPct val="0"/>
        </a:spcBef>
        <a:spcAft>
          <a:spcPct val="0"/>
        </a:spcAft>
        <a:defRPr sz="2200">
          <a:solidFill>
            <a:schemeClr val="hlink"/>
          </a:solidFill>
          <a:latin typeface="Arial" pitchFamily="34" charset="0"/>
          <a:cs typeface="Arial" pitchFamily="34" charset="0"/>
        </a:defRPr>
      </a:lvl6pPr>
      <a:lvl7pPr marL="914400" algn="l" rtl="0" eaLnBrk="0" fontAlgn="base" hangingPunct="0">
        <a:lnSpc>
          <a:spcPct val="90000"/>
        </a:lnSpc>
        <a:spcBef>
          <a:spcPct val="0"/>
        </a:spcBef>
        <a:spcAft>
          <a:spcPct val="0"/>
        </a:spcAft>
        <a:defRPr sz="2200">
          <a:solidFill>
            <a:schemeClr val="hlink"/>
          </a:solidFill>
          <a:latin typeface="Arial" pitchFamily="34" charset="0"/>
          <a:cs typeface="Arial" pitchFamily="34" charset="0"/>
        </a:defRPr>
      </a:lvl7pPr>
      <a:lvl8pPr marL="1371600" algn="l" rtl="0" eaLnBrk="0" fontAlgn="base" hangingPunct="0">
        <a:lnSpc>
          <a:spcPct val="90000"/>
        </a:lnSpc>
        <a:spcBef>
          <a:spcPct val="0"/>
        </a:spcBef>
        <a:spcAft>
          <a:spcPct val="0"/>
        </a:spcAft>
        <a:defRPr sz="2200">
          <a:solidFill>
            <a:schemeClr val="hlink"/>
          </a:solidFill>
          <a:latin typeface="Arial" pitchFamily="34" charset="0"/>
          <a:cs typeface="Arial" pitchFamily="34" charset="0"/>
        </a:defRPr>
      </a:lvl8pPr>
      <a:lvl9pPr marL="1828800" algn="l" rtl="0" eaLnBrk="0" fontAlgn="base" hangingPunct="0">
        <a:lnSpc>
          <a:spcPct val="90000"/>
        </a:lnSpc>
        <a:spcBef>
          <a:spcPct val="0"/>
        </a:spcBef>
        <a:spcAft>
          <a:spcPct val="0"/>
        </a:spcAft>
        <a:defRPr sz="2200">
          <a:solidFill>
            <a:schemeClr val="hlink"/>
          </a:solidFill>
          <a:latin typeface="Arial" pitchFamily="34" charset="0"/>
          <a:cs typeface="Arial" pitchFamily="34" charset="0"/>
        </a:defRPr>
      </a:lvl9pPr>
    </p:titleStyle>
    <p:bodyStyle>
      <a:lvl1pPr marL="173038" indent="-173038" algn="l" rtl="0" eaLnBrk="0" fontAlgn="base" hangingPunct="0">
        <a:spcBef>
          <a:spcPct val="20000"/>
        </a:spcBef>
        <a:spcAft>
          <a:spcPct val="0"/>
        </a:spcAft>
        <a:buClr>
          <a:schemeClr val="tx1"/>
        </a:buClr>
        <a:buFont typeface="Wingdings" pitchFamily="2" charset="2"/>
        <a:buChar char="§"/>
        <a:defRPr sz="1600">
          <a:solidFill>
            <a:schemeClr val="tx1"/>
          </a:solidFill>
          <a:latin typeface="+mn-lt"/>
          <a:ea typeface="+mn-ea"/>
          <a:cs typeface="+mn-cs"/>
        </a:defRPr>
      </a:lvl1pPr>
      <a:lvl2pPr marL="509588" indent="-163513" algn="l" rtl="0" eaLnBrk="0" fontAlgn="base" hangingPunct="0">
        <a:spcBef>
          <a:spcPct val="20000"/>
        </a:spcBef>
        <a:spcAft>
          <a:spcPct val="0"/>
        </a:spcAft>
        <a:buClr>
          <a:schemeClr val="tx1"/>
        </a:buClr>
        <a:buFont typeface="Arial" charset="0"/>
        <a:buChar char="–"/>
        <a:defRPr sz="1600">
          <a:solidFill>
            <a:schemeClr val="tx1"/>
          </a:solidFill>
          <a:latin typeface="+mn-lt"/>
          <a:cs typeface="+mn-cs"/>
        </a:defRPr>
      </a:lvl2pPr>
      <a:lvl3pPr marL="855663" indent="-173038" algn="l" rtl="0" eaLnBrk="0" fontAlgn="base" hangingPunct="0">
        <a:spcBef>
          <a:spcPct val="20000"/>
        </a:spcBef>
        <a:spcAft>
          <a:spcPct val="0"/>
        </a:spcAft>
        <a:buClr>
          <a:schemeClr val="tx1"/>
        </a:buClr>
        <a:buChar char="•"/>
        <a:defRPr sz="1600">
          <a:solidFill>
            <a:schemeClr val="tx1"/>
          </a:solidFill>
          <a:latin typeface="+mn-lt"/>
          <a:cs typeface="+mn-cs"/>
        </a:defRPr>
      </a:lvl3pPr>
      <a:lvl4pPr marL="1203325" indent="-173038" algn="l" rtl="0" eaLnBrk="0" fontAlgn="base" hangingPunct="0">
        <a:spcBef>
          <a:spcPct val="20000"/>
        </a:spcBef>
        <a:spcAft>
          <a:spcPct val="0"/>
        </a:spcAft>
        <a:buClr>
          <a:schemeClr val="bg1"/>
        </a:buClr>
        <a:buChar char="–"/>
        <a:defRPr sz="1600">
          <a:solidFill>
            <a:schemeClr val="bg1"/>
          </a:solidFill>
          <a:latin typeface="+mn-lt"/>
          <a:cs typeface="+mn-cs"/>
        </a:defRPr>
      </a:lvl4pPr>
      <a:lvl5pPr marL="1539875" indent="-163513" algn="l" rtl="0" eaLnBrk="0" fontAlgn="base" hangingPunct="0">
        <a:spcBef>
          <a:spcPct val="20000"/>
        </a:spcBef>
        <a:spcAft>
          <a:spcPct val="0"/>
        </a:spcAft>
        <a:buClr>
          <a:schemeClr val="bg1"/>
        </a:buClr>
        <a:buChar char="»"/>
        <a:defRPr sz="1600">
          <a:solidFill>
            <a:schemeClr val="bg1"/>
          </a:solidFill>
          <a:latin typeface="+mn-lt"/>
          <a:cs typeface="+mn-cs"/>
        </a:defRPr>
      </a:lvl5pPr>
      <a:lvl6pPr marL="1997075" indent="-163513" algn="l" rtl="0" eaLnBrk="0" fontAlgn="base" hangingPunct="0">
        <a:spcBef>
          <a:spcPct val="20000"/>
        </a:spcBef>
        <a:spcAft>
          <a:spcPct val="0"/>
        </a:spcAft>
        <a:buClr>
          <a:schemeClr val="bg1"/>
        </a:buClr>
        <a:buChar char="»"/>
        <a:defRPr sz="1600">
          <a:solidFill>
            <a:schemeClr val="bg1"/>
          </a:solidFill>
          <a:latin typeface="+mn-lt"/>
          <a:cs typeface="+mn-cs"/>
        </a:defRPr>
      </a:lvl6pPr>
      <a:lvl7pPr marL="2454275" indent="-163513" algn="l" rtl="0" eaLnBrk="0" fontAlgn="base" hangingPunct="0">
        <a:spcBef>
          <a:spcPct val="20000"/>
        </a:spcBef>
        <a:spcAft>
          <a:spcPct val="0"/>
        </a:spcAft>
        <a:buClr>
          <a:schemeClr val="bg1"/>
        </a:buClr>
        <a:buChar char="»"/>
        <a:defRPr sz="1600">
          <a:solidFill>
            <a:schemeClr val="bg1"/>
          </a:solidFill>
          <a:latin typeface="+mn-lt"/>
          <a:cs typeface="+mn-cs"/>
        </a:defRPr>
      </a:lvl7pPr>
      <a:lvl8pPr marL="2911475" indent="-163513" algn="l" rtl="0" eaLnBrk="0" fontAlgn="base" hangingPunct="0">
        <a:spcBef>
          <a:spcPct val="20000"/>
        </a:spcBef>
        <a:spcAft>
          <a:spcPct val="0"/>
        </a:spcAft>
        <a:buClr>
          <a:schemeClr val="bg1"/>
        </a:buClr>
        <a:buChar char="»"/>
        <a:defRPr sz="1600">
          <a:solidFill>
            <a:schemeClr val="bg1"/>
          </a:solidFill>
          <a:latin typeface="+mn-lt"/>
          <a:cs typeface="+mn-cs"/>
        </a:defRPr>
      </a:lvl8pPr>
      <a:lvl9pPr marL="3368675" indent="-163513" algn="l" rtl="0" eaLnBrk="0" fontAlgn="base" hangingPunct="0">
        <a:spcBef>
          <a:spcPct val="20000"/>
        </a:spcBef>
        <a:spcAft>
          <a:spcPct val="0"/>
        </a:spcAft>
        <a:buClr>
          <a:schemeClr val="bg1"/>
        </a:buClr>
        <a:buChar char="»"/>
        <a:defRPr sz="1600">
          <a:solidFill>
            <a:schemeClr val="bg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Line 4"/>
          <p:cNvSpPr>
            <a:spLocks noChangeShapeType="1"/>
          </p:cNvSpPr>
          <p:nvPr/>
        </p:nvSpPr>
        <p:spPr bwMode="auto">
          <a:xfrm flipV="1">
            <a:off x="357188" y="1323975"/>
            <a:ext cx="11172825" cy="0"/>
          </a:xfrm>
          <a:prstGeom prst="line">
            <a:avLst/>
          </a:prstGeom>
          <a:noFill/>
          <a:ln w="9525">
            <a:solidFill>
              <a:schemeClr val="tx1"/>
            </a:solidFill>
            <a:round/>
            <a:headEnd/>
            <a:tailEnd/>
          </a:ln>
        </p:spPr>
        <p:txBody>
          <a:bodyPr/>
          <a:lstStyle/>
          <a:p>
            <a:pPr algn="ctr">
              <a:defRPr/>
            </a:pPr>
            <a:endParaRPr lang="en-US"/>
          </a:p>
        </p:txBody>
      </p:sp>
      <p:pic>
        <p:nvPicPr>
          <p:cNvPr id="13316" name="Picture 10" descr="R120_G137_B251-200"/>
          <p:cNvPicPr>
            <a:picLocks noChangeAspect="1" noChangeArrowheads="1"/>
          </p:cNvPicPr>
          <p:nvPr/>
        </p:nvPicPr>
        <p:blipFill>
          <a:blip r:embed="rId13"/>
          <a:srcRect/>
          <a:stretch>
            <a:fillRect/>
          </a:stretch>
        </p:blipFill>
        <p:spPr bwMode="auto">
          <a:xfrm>
            <a:off x="10764838" y="227013"/>
            <a:ext cx="765175" cy="236537"/>
          </a:xfrm>
          <a:prstGeom prst="rect">
            <a:avLst/>
          </a:prstGeom>
          <a:noFill/>
          <a:ln w="9525">
            <a:noFill/>
            <a:miter lim="800000"/>
            <a:headEnd/>
            <a:tailEnd/>
          </a:ln>
        </p:spPr>
      </p:pic>
      <p:pic>
        <p:nvPicPr>
          <p:cNvPr id="13317" name="Picture 10" descr="R120_G137_B251-200"/>
          <p:cNvPicPr>
            <a:picLocks noChangeAspect="1" noChangeArrowheads="1"/>
          </p:cNvPicPr>
          <p:nvPr/>
        </p:nvPicPr>
        <p:blipFill>
          <a:blip r:embed="rId13"/>
          <a:srcRect/>
          <a:stretch>
            <a:fillRect/>
          </a:stretch>
        </p:blipFill>
        <p:spPr bwMode="auto">
          <a:xfrm>
            <a:off x="10764838" y="227013"/>
            <a:ext cx="765175" cy="236537"/>
          </a:xfrm>
          <a:prstGeom prst="rect">
            <a:avLst/>
          </a:prstGeom>
          <a:noFill/>
          <a:ln w="9525">
            <a:noFill/>
            <a:miter lim="800000"/>
            <a:headEnd/>
            <a:tailEnd/>
          </a:ln>
        </p:spPr>
      </p:pic>
      <p:sp>
        <p:nvSpPr>
          <p:cNvPr id="19" name="Text Box 5"/>
          <p:cNvSpPr txBox="1">
            <a:spLocks noChangeArrowheads="1"/>
          </p:cNvSpPr>
          <p:nvPr/>
        </p:nvSpPr>
        <p:spPr bwMode="auto">
          <a:xfrm>
            <a:off x="0" y="90488"/>
            <a:ext cx="1873250" cy="336550"/>
          </a:xfrm>
          <a:prstGeom prst="rect">
            <a:avLst/>
          </a:prstGeom>
          <a:noFill/>
          <a:ln>
            <a:noFill/>
          </a:ln>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fontAlgn="base">
              <a:spcBef>
                <a:spcPct val="0"/>
              </a:spcBef>
              <a:spcAft>
                <a:spcPct val="0"/>
              </a:spcAft>
              <a:defRPr>
                <a:solidFill>
                  <a:schemeClr val="tx1"/>
                </a:solidFill>
                <a:latin typeface="Arial" pitchFamily="34" charset="0"/>
                <a:cs typeface="Arial" pitchFamily="34" charset="0"/>
              </a:defRPr>
            </a:lvl6pPr>
            <a:lvl7pPr marL="2971800" indent="-228600" fontAlgn="base">
              <a:spcBef>
                <a:spcPct val="0"/>
              </a:spcBef>
              <a:spcAft>
                <a:spcPct val="0"/>
              </a:spcAft>
              <a:defRPr>
                <a:solidFill>
                  <a:schemeClr val="tx1"/>
                </a:solidFill>
                <a:latin typeface="Arial" pitchFamily="34" charset="0"/>
                <a:cs typeface="Arial" pitchFamily="34" charset="0"/>
              </a:defRPr>
            </a:lvl7pPr>
            <a:lvl8pPr marL="3429000" indent="-228600" fontAlgn="base">
              <a:spcBef>
                <a:spcPct val="0"/>
              </a:spcBef>
              <a:spcAft>
                <a:spcPct val="0"/>
              </a:spcAft>
              <a:defRPr>
                <a:solidFill>
                  <a:schemeClr val="tx1"/>
                </a:solidFill>
                <a:latin typeface="Arial" pitchFamily="34" charset="0"/>
                <a:cs typeface="Arial" pitchFamily="34" charset="0"/>
              </a:defRPr>
            </a:lvl8pPr>
            <a:lvl9pPr marL="3886200" indent="-228600" fontAlgn="base">
              <a:spcBef>
                <a:spcPct val="0"/>
              </a:spcBef>
              <a:spcAft>
                <a:spcPct val="0"/>
              </a:spcAft>
              <a:defRPr>
                <a:solidFill>
                  <a:schemeClr val="tx1"/>
                </a:solidFill>
                <a:latin typeface="Arial" pitchFamily="34" charset="0"/>
                <a:cs typeface="Arial" pitchFamily="34" charset="0"/>
              </a:defRPr>
            </a:lvl9pPr>
          </a:lstStyle>
          <a:p>
            <a:pPr eaLnBrk="0" hangingPunct="0">
              <a:spcBef>
                <a:spcPct val="35000"/>
              </a:spcBef>
              <a:buClr>
                <a:schemeClr val="accent1"/>
              </a:buClr>
              <a:buFont typeface="Wingdings" pitchFamily="2" charset="2"/>
              <a:buNone/>
              <a:defRPr/>
            </a:pPr>
            <a:r>
              <a:rPr lang="en-US" sz="800" smtClean="0">
                <a:solidFill>
                  <a:schemeClr val="bg1"/>
                </a:solidFill>
              </a:rPr>
              <a:t>3</a:t>
            </a:r>
            <a:r>
              <a:rPr lang="en-US" sz="800" baseline="30000" smtClean="0">
                <a:solidFill>
                  <a:schemeClr val="bg1"/>
                </a:solidFill>
              </a:rPr>
              <a:t>rd</a:t>
            </a:r>
            <a:r>
              <a:rPr lang="en-US" sz="800" smtClean="0">
                <a:solidFill>
                  <a:schemeClr val="bg1"/>
                </a:solidFill>
              </a:rPr>
              <a:t> Party Registration &amp;</a:t>
            </a:r>
            <a:br>
              <a:rPr lang="en-US" sz="800" smtClean="0">
                <a:solidFill>
                  <a:schemeClr val="bg1"/>
                </a:solidFill>
              </a:rPr>
            </a:br>
            <a:r>
              <a:rPr lang="en-US" sz="800" smtClean="0">
                <a:solidFill>
                  <a:schemeClr val="bg1"/>
                </a:solidFill>
              </a:rPr>
              <a:t>Account Management</a:t>
            </a:r>
            <a:endParaRPr lang="en-US" sz="800" b="1" smtClean="0">
              <a:solidFill>
                <a:schemeClr val="bg1"/>
              </a:solidFill>
            </a:endParaRPr>
          </a:p>
        </p:txBody>
      </p:sp>
      <p:sp>
        <p:nvSpPr>
          <p:cNvPr id="13321" name="Rectangle 2"/>
          <p:cNvSpPr>
            <a:spLocks noGrp="1" noChangeArrowheads="1"/>
          </p:cNvSpPr>
          <p:nvPr>
            <p:ph type="title"/>
          </p:nvPr>
        </p:nvSpPr>
        <p:spPr bwMode="auto">
          <a:xfrm>
            <a:off x="238125" y="515938"/>
            <a:ext cx="11291888" cy="81597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p>
        </p:txBody>
      </p:sp>
    </p:spTree>
  </p:cSld>
  <p:clrMap bg1="lt1" tx1="dk1" bg2="lt2" tx2="dk2" accent1="accent1" accent2="accent2" accent3="accent3" accent4="accent4" accent5="accent5" accent6="accent6" hlink="hlink" folHlink="folHlink"/>
  <p:sldLayoutIdLst>
    <p:sldLayoutId id="2147483677" r:id="rId1"/>
    <p:sldLayoutId id="2147483676" r:id="rId2"/>
    <p:sldLayoutId id="2147483675" r:id="rId3"/>
    <p:sldLayoutId id="2147483674" r:id="rId4"/>
    <p:sldLayoutId id="2147483673" r:id="rId5"/>
    <p:sldLayoutId id="2147483672" r:id="rId6"/>
    <p:sldLayoutId id="2147483671" r:id="rId7"/>
    <p:sldLayoutId id="2147483670" r:id="rId8"/>
    <p:sldLayoutId id="2147483669" r:id="rId9"/>
    <p:sldLayoutId id="2147483668" r:id="rId10"/>
    <p:sldLayoutId id="2147483667"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cs typeface="Arial" pitchFamily="34" charset="0"/>
        </a:defRPr>
      </a:lvl2pPr>
      <a:lvl3pPr algn="ctr" rtl="0" eaLnBrk="0" fontAlgn="base" hangingPunct="0">
        <a:spcBef>
          <a:spcPct val="0"/>
        </a:spcBef>
        <a:spcAft>
          <a:spcPct val="0"/>
        </a:spcAft>
        <a:defRPr sz="4400">
          <a:solidFill>
            <a:schemeClr val="tx2"/>
          </a:solidFill>
          <a:latin typeface="Arial" pitchFamily="34" charset="0"/>
          <a:cs typeface="Arial" pitchFamily="34" charset="0"/>
        </a:defRPr>
      </a:lvl3pPr>
      <a:lvl4pPr algn="ctr" rtl="0" eaLnBrk="0" fontAlgn="base" hangingPunct="0">
        <a:spcBef>
          <a:spcPct val="0"/>
        </a:spcBef>
        <a:spcAft>
          <a:spcPct val="0"/>
        </a:spcAft>
        <a:defRPr sz="4400">
          <a:solidFill>
            <a:schemeClr val="tx2"/>
          </a:solidFill>
          <a:latin typeface="Arial" pitchFamily="34" charset="0"/>
          <a:cs typeface="Arial" pitchFamily="34" charset="0"/>
        </a:defRPr>
      </a:lvl4pPr>
      <a:lvl5pPr algn="ctr" rtl="0" eaLnBrk="0" fontAlgn="base" hangingPunct="0">
        <a:spcBef>
          <a:spcPct val="0"/>
        </a:spcBef>
        <a:spcAft>
          <a:spcPct val="0"/>
        </a:spcAft>
        <a:defRPr sz="4400">
          <a:solidFill>
            <a:schemeClr val="tx2"/>
          </a:solidFill>
          <a:latin typeface="Arial" pitchFamily="34" charset="0"/>
          <a:cs typeface="Arial" pitchFamily="34" charset="0"/>
        </a:defRPr>
      </a:lvl5pPr>
      <a:lvl6pPr marL="457200" algn="ctr" rtl="0" fontAlgn="base">
        <a:spcBef>
          <a:spcPct val="0"/>
        </a:spcBef>
        <a:spcAft>
          <a:spcPct val="0"/>
        </a:spcAft>
        <a:defRPr sz="4400">
          <a:solidFill>
            <a:schemeClr val="tx2"/>
          </a:solidFill>
          <a:latin typeface="Arial" pitchFamily="34" charset="0"/>
          <a:cs typeface="Arial" pitchFamily="34" charset="0"/>
        </a:defRPr>
      </a:lvl6pPr>
      <a:lvl7pPr marL="914400" algn="ctr" rtl="0" fontAlgn="base">
        <a:spcBef>
          <a:spcPct val="0"/>
        </a:spcBef>
        <a:spcAft>
          <a:spcPct val="0"/>
        </a:spcAft>
        <a:defRPr sz="4400">
          <a:solidFill>
            <a:schemeClr val="tx2"/>
          </a:solidFill>
          <a:latin typeface="Arial" pitchFamily="34" charset="0"/>
          <a:cs typeface="Arial" pitchFamily="34" charset="0"/>
        </a:defRPr>
      </a:lvl7pPr>
      <a:lvl8pPr marL="1371600" algn="ctr" rtl="0" fontAlgn="base">
        <a:spcBef>
          <a:spcPct val="0"/>
        </a:spcBef>
        <a:spcAft>
          <a:spcPct val="0"/>
        </a:spcAft>
        <a:defRPr sz="4400">
          <a:solidFill>
            <a:schemeClr val="tx2"/>
          </a:solidFill>
          <a:latin typeface="Arial" pitchFamily="34" charset="0"/>
          <a:cs typeface="Arial" pitchFamily="34" charset="0"/>
        </a:defRPr>
      </a:lvl8pPr>
      <a:lvl9pPr marL="1828800" algn="ctr" rtl="0" fontAlgn="base">
        <a:spcBef>
          <a:spcPct val="0"/>
        </a:spcBef>
        <a:spcAft>
          <a:spcPct val="0"/>
        </a:spcAft>
        <a:defRPr sz="4400">
          <a:solidFill>
            <a:schemeClr val="tx2"/>
          </a:solidFill>
          <a:latin typeface="Arial" pitchFamily="34" charset="0"/>
          <a:cs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Line 4"/>
          <p:cNvSpPr>
            <a:spLocks noChangeShapeType="1"/>
          </p:cNvSpPr>
          <p:nvPr/>
        </p:nvSpPr>
        <p:spPr bwMode="auto">
          <a:xfrm flipV="1">
            <a:off x="357188" y="1323975"/>
            <a:ext cx="11172825" cy="0"/>
          </a:xfrm>
          <a:prstGeom prst="line">
            <a:avLst/>
          </a:prstGeom>
          <a:noFill/>
          <a:ln w="9525">
            <a:solidFill>
              <a:schemeClr val="tx1"/>
            </a:solidFill>
            <a:round/>
            <a:headEnd/>
            <a:tailEnd/>
          </a:ln>
        </p:spPr>
        <p:txBody>
          <a:bodyPr/>
          <a:lstStyle/>
          <a:p>
            <a:pPr algn="ctr">
              <a:defRPr/>
            </a:pPr>
            <a:endParaRPr lang="en-US"/>
          </a:p>
        </p:txBody>
      </p:sp>
      <p:sp>
        <p:nvSpPr>
          <p:cNvPr id="275459" name="Rectangle 6"/>
          <p:cNvSpPr>
            <a:spLocks noChangeArrowheads="1"/>
          </p:cNvSpPr>
          <p:nvPr/>
        </p:nvSpPr>
        <p:spPr bwMode="black">
          <a:xfrm>
            <a:off x="9866313" y="6537325"/>
            <a:ext cx="1784350" cy="184150"/>
          </a:xfrm>
          <a:prstGeom prst="rect">
            <a:avLst/>
          </a:prstGeom>
          <a:noFill/>
          <a:ln>
            <a:noFill/>
          </a:ln>
          <a:extLst/>
        </p:spPr>
        <p:txBody>
          <a:bodyPr lIns="92075" tIns="46038" rIns="92075" bIns="46038"/>
          <a:lstStyle>
            <a:lvl1pPr algn="l" eaLnBrk="0" hangingPunct="0">
              <a:defRPr>
                <a:solidFill>
                  <a:schemeClr val="tx1"/>
                </a:solidFill>
                <a:latin typeface="Arial" charset="0"/>
                <a:cs typeface="Arial" charset="0"/>
              </a:defRPr>
            </a:lvl1pPr>
            <a:lvl2pPr marL="742950" indent="-285750" algn="l" eaLnBrk="0" hangingPunct="0">
              <a:defRPr>
                <a:solidFill>
                  <a:schemeClr val="tx1"/>
                </a:solidFill>
                <a:latin typeface="Arial" charset="0"/>
                <a:cs typeface="Arial" charset="0"/>
              </a:defRPr>
            </a:lvl2pPr>
            <a:lvl3pPr marL="1143000" indent="-228600" algn="l" eaLnBrk="0" hangingPunct="0">
              <a:defRPr>
                <a:solidFill>
                  <a:schemeClr val="tx1"/>
                </a:solidFill>
                <a:latin typeface="Arial" charset="0"/>
                <a:cs typeface="Arial" charset="0"/>
              </a:defRPr>
            </a:lvl3pPr>
            <a:lvl4pPr marL="1600200" indent="-228600" algn="l" eaLnBrk="0" hangingPunct="0">
              <a:defRPr>
                <a:solidFill>
                  <a:schemeClr val="tx1"/>
                </a:solidFill>
                <a:latin typeface="Arial" charset="0"/>
                <a:cs typeface="Arial" charset="0"/>
              </a:defRPr>
            </a:lvl4pPr>
            <a:lvl5pPr marL="2057400" indent="-228600" algn="l"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defRPr/>
            </a:pPr>
            <a:r>
              <a:rPr lang="en-US" altLang="en-US" sz="800" smtClean="0"/>
              <a:t>© 2013 IBM Corporation</a:t>
            </a:r>
            <a:endParaRPr lang="en-US" altLang="en-US" smtClean="0"/>
          </a:p>
        </p:txBody>
      </p:sp>
      <p:pic>
        <p:nvPicPr>
          <p:cNvPr id="25604" name="Picture 10" descr="R120_G137_B251-200"/>
          <p:cNvPicPr>
            <a:picLocks noChangeAspect="1" noChangeArrowheads="1"/>
          </p:cNvPicPr>
          <p:nvPr/>
        </p:nvPicPr>
        <p:blipFill>
          <a:blip r:embed="rId13"/>
          <a:srcRect/>
          <a:stretch>
            <a:fillRect/>
          </a:stretch>
        </p:blipFill>
        <p:spPr bwMode="auto">
          <a:xfrm>
            <a:off x="10764838" y="227013"/>
            <a:ext cx="765175" cy="236537"/>
          </a:xfrm>
          <a:prstGeom prst="rect">
            <a:avLst/>
          </a:prstGeom>
          <a:noFill/>
          <a:ln w="9525">
            <a:noFill/>
            <a:miter lim="800000"/>
            <a:headEnd/>
            <a:tailEnd/>
          </a:ln>
        </p:spPr>
      </p:pic>
      <p:pic>
        <p:nvPicPr>
          <p:cNvPr id="25605" name="Picture 10" descr="R120_G137_B251-200"/>
          <p:cNvPicPr>
            <a:picLocks noChangeAspect="1" noChangeArrowheads="1"/>
          </p:cNvPicPr>
          <p:nvPr/>
        </p:nvPicPr>
        <p:blipFill>
          <a:blip r:embed="rId13"/>
          <a:srcRect/>
          <a:stretch>
            <a:fillRect/>
          </a:stretch>
        </p:blipFill>
        <p:spPr bwMode="auto">
          <a:xfrm>
            <a:off x="10764838" y="227013"/>
            <a:ext cx="765175" cy="236537"/>
          </a:xfrm>
          <a:prstGeom prst="rect">
            <a:avLst/>
          </a:prstGeom>
          <a:noFill/>
          <a:ln w="9525">
            <a:noFill/>
            <a:miter lim="800000"/>
            <a:headEnd/>
            <a:tailEnd/>
          </a:ln>
        </p:spPr>
      </p:pic>
      <p:sp>
        <p:nvSpPr>
          <p:cNvPr id="10246" name="Text Box 8"/>
          <p:cNvSpPr txBox="1">
            <a:spLocks noChangeArrowheads="1"/>
          </p:cNvSpPr>
          <p:nvPr/>
        </p:nvSpPr>
        <p:spPr bwMode="auto">
          <a:xfrm>
            <a:off x="296863" y="6172200"/>
            <a:ext cx="5111750" cy="458788"/>
          </a:xfrm>
          <a:prstGeom prst="rect">
            <a:avLst/>
          </a:prstGeom>
          <a:noFill/>
          <a:ln>
            <a:noFill/>
          </a:ln>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defRPr/>
            </a:pPr>
            <a:r>
              <a:rPr lang="en-US" sz="800" smtClean="0"/>
              <a:t>This report is solely for the use of Client personnel.  No part of it may be circulated, quoted, or reproduced for distribution outside the Client organization without prior written approval from IBM. This material was used by IBM during an oral presentation;  it is not a complete record of the discussion.</a:t>
            </a:r>
          </a:p>
        </p:txBody>
      </p:sp>
      <p:pic>
        <p:nvPicPr>
          <p:cNvPr id="25607" name="Picture 9"/>
          <p:cNvPicPr>
            <a:picLocks noChangeAspect="1" noChangeArrowheads="1"/>
          </p:cNvPicPr>
          <p:nvPr/>
        </p:nvPicPr>
        <p:blipFill>
          <a:blip r:embed="rId14"/>
          <a:srcRect/>
          <a:stretch>
            <a:fillRect/>
          </a:stretch>
        </p:blipFill>
        <p:spPr bwMode="auto">
          <a:xfrm>
            <a:off x="355600" y="3665538"/>
            <a:ext cx="11222038" cy="2420937"/>
          </a:xfrm>
          <a:prstGeom prst="rect">
            <a:avLst/>
          </a:prstGeom>
          <a:noFill/>
          <a:ln w="12700" algn="ctr">
            <a:noFill/>
            <a:miter lim="800000"/>
            <a:headEnd/>
            <a:tailEnd/>
          </a:ln>
        </p:spPr>
      </p:pic>
      <p:sp>
        <p:nvSpPr>
          <p:cNvPr id="10248" name="Text Box 5"/>
          <p:cNvSpPr txBox="1">
            <a:spLocks noChangeArrowheads="1"/>
          </p:cNvSpPr>
          <p:nvPr/>
        </p:nvSpPr>
        <p:spPr bwMode="auto">
          <a:xfrm>
            <a:off x="0" y="90488"/>
            <a:ext cx="1873250" cy="336550"/>
          </a:xfrm>
          <a:prstGeom prst="rect">
            <a:avLst/>
          </a:prstGeom>
          <a:noFill/>
          <a:ln>
            <a:noFill/>
          </a:ln>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35000"/>
              </a:spcBef>
              <a:buClr>
                <a:schemeClr val="accent1"/>
              </a:buClr>
              <a:buFont typeface="Wingdings" pitchFamily="2" charset="2"/>
              <a:buNone/>
              <a:defRPr/>
            </a:pPr>
            <a:r>
              <a:rPr lang="en-US" sz="800" smtClean="0">
                <a:solidFill>
                  <a:schemeClr val="bg1"/>
                </a:solidFill>
              </a:rPr>
              <a:t>3</a:t>
            </a:r>
            <a:r>
              <a:rPr lang="en-US" sz="800" baseline="30000" smtClean="0">
                <a:solidFill>
                  <a:schemeClr val="bg1"/>
                </a:solidFill>
              </a:rPr>
              <a:t>rd</a:t>
            </a:r>
            <a:r>
              <a:rPr lang="en-US" sz="800" smtClean="0">
                <a:solidFill>
                  <a:schemeClr val="bg1"/>
                </a:solidFill>
              </a:rPr>
              <a:t> Party Registration &amp;</a:t>
            </a:r>
            <a:br>
              <a:rPr lang="en-US" sz="800" smtClean="0">
                <a:solidFill>
                  <a:schemeClr val="bg1"/>
                </a:solidFill>
              </a:rPr>
            </a:br>
            <a:r>
              <a:rPr lang="en-US" sz="800" smtClean="0">
                <a:solidFill>
                  <a:schemeClr val="bg1"/>
                </a:solidFill>
              </a:rPr>
              <a:t>Account Management</a:t>
            </a:r>
            <a:endParaRPr lang="en-US" sz="800" b="1" smtClean="0">
              <a:solidFill>
                <a:schemeClr val="bg1"/>
              </a:solidFill>
            </a:endParaRPr>
          </a:p>
        </p:txBody>
      </p:sp>
      <p:sp>
        <p:nvSpPr>
          <p:cNvPr id="25609" name="Rectangle 2"/>
          <p:cNvSpPr>
            <a:spLocks noGrp="1" noChangeArrowheads="1"/>
          </p:cNvSpPr>
          <p:nvPr>
            <p:ph type="title"/>
          </p:nvPr>
        </p:nvSpPr>
        <p:spPr bwMode="auto">
          <a:xfrm>
            <a:off x="908050" y="2133600"/>
            <a:ext cx="10979150" cy="150177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p>
        </p:txBody>
      </p:sp>
      <p:sp>
        <p:nvSpPr>
          <p:cNvPr id="25610" name="Rectangle 3"/>
          <p:cNvSpPr>
            <a:spLocks noGrp="1" noChangeArrowheads="1"/>
          </p:cNvSpPr>
          <p:nvPr>
            <p:ph type="body" idx="1"/>
          </p:nvPr>
        </p:nvSpPr>
        <p:spPr bwMode="auto">
          <a:xfrm>
            <a:off x="1651000" y="4038600"/>
            <a:ext cx="8667750" cy="1752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add subtitle</a:t>
            </a:r>
          </a:p>
        </p:txBody>
      </p:sp>
    </p:spTree>
  </p:cSld>
  <p:clrMap bg1="lt1" tx1="dk1" bg2="lt2" tx2="dk2" accent1="accent1" accent2="accent2" accent3="accent3" accent4="accent4" accent5="accent5" accent6="accent6" hlink="hlink" folHlink="folHlink"/>
  <p:sldLayoutIdLst>
    <p:sldLayoutId id="2147483688" r:id="rId1"/>
    <p:sldLayoutId id="2147483687" r:id="rId2"/>
    <p:sldLayoutId id="2147483686" r:id="rId3"/>
    <p:sldLayoutId id="2147483685" r:id="rId4"/>
    <p:sldLayoutId id="2147483684" r:id="rId5"/>
    <p:sldLayoutId id="2147483683" r:id="rId6"/>
    <p:sldLayoutId id="2147483682" r:id="rId7"/>
    <p:sldLayoutId id="2147483681" r:id="rId8"/>
    <p:sldLayoutId id="2147483680" r:id="rId9"/>
    <p:sldLayoutId id="2147483679" r:id="rId10"/>
    <p:sldLayoutId id="2147483678" r:id="rId11"/>
  </p:sldLayoutIdLst>
  <p:hf hdr="0" dt="0"/>
  <p:txStyles>
    <p:titleStyle>
      <a:lvl1pPr algn="l" rtl="0" eaLnBrk="0" fontAlgn="base" hangingPunct="0">
        <a:lnSpc>
          <a:spcPct val="90000"/>
        </a:lnSpc>
        <a:spcBef>
          <a:spcPct val="0"/>
        </a:spcBef>
        <a:spcAft>
          <a:spcPct val="0"/>
        </a:spcAft>
        <a:defRPr sz="2200">
          <a:solidFill>
            <a:schemeClr val="hlink"/>
          </a:solidFill>
          <a:latin typeface="+mj-lt"/>
          <a:ea typeface="+mj-ea"/>
          <a:cs typeface="+mj-cs"/>
        </a:defRPr>
      </a:lvl1pPr>
      <a:lvl2pPr algn="l" rtl="0" eaLnBrk="0" fontAlgn="base" hangingPunct="0">
        <a:lnSpc>
          <a:spcPct val="90000"/>
        </a:lnSpc>
        <a:spcBef>
          <a:spcPct val="0"/>
        </a:spcBef>
        <a:spcAft>
          <a:spcPct val="0"/>
        </a:spcAft>
        <a:defRPr sz="2200">
          <a:solidFill>
            <a:schemeClr val="hlink"/>
          </a:solidFill>
          <a:latin typeface="Arial" charset="0"/>
          <a:cs typeface="Arial" charset="0"/>
        </a:defRPr>
      </a:lvl2pPr>
      <a:lvl3pPr algn="l" rtl="0" eaLnBrk="0" fontAlgn="base" hangingPunct="0">
        <a:lnSpc>
          <a:spcPct val="90000"/>
        </a:lnSpc>
        <a:spcBef>
          <a:spcPct val="0"/>
        </a:spcBef>
        <a:spcAft>
          <a:spcPct val="0"/>
        </a:spcAft>
        <a:defRPr sz="2200">
          <a:solidFill>
            <a:schemeClr val="hlink"/>
          </a:solidFill>
          <a:latin typeface="Arial" charset="0"/>
          <a:cs typeface="Arial" charset="0"/>
        </a:defRPr>
      </a:lvl3pPr>
      <a:lvl4pPr algn="l" rtl="0" eaLnBrk="0" fontAlgn="base" hangingPunct="0">
        <a:lnSpc>
          <a:spcPct val="90000"/>
        </a:lnSpc>
        <a:spcBef>
          <a:spcPct val="0"/>
        </a:spcBef>
        <a:spcAft>
          <a:spcPct val="0"/>
        </a:spcAft>
        <a:defRPr sz="2200">
          <a:solidFill>
            <a:schemeClr val="hlink"/>
          </a:solidFill>
          <a:latin typeface="Arial" charset="0"/>
          <a:cs typeface="Arial" charset="0"/>
        </a:defRPr>
      </a:lvl4pPr>
      <a:lvl5pPr algn="l" rtl="0" eaLnBrk="0" fontAlgn="base" hangingPunct="0">
        <a:lnSpc>
          <a:spcPct val="90000"/>
        </a:lnSpc>
        <a:spcBef>
          <a:spcPct val="0"/>
        </a:spcBef>
        <a:spcAft>
          <a:spcPct val="0"/>
        </a:spcAft>
        <a:defRPr sz="2200">
          <a:solidFill>
            <a:schemeClr val="hlink"/>
          </a:solidFill>
          <a:latin typeface="Arial" charset="0"/>
          <a:cs typeface="Arial" charset="0"/>
        </a:defRPr>
      </a:lvl5pPr>
      <a:lvl6pPr marL="457200" algn="l" rtl="0" fontAlgn="base">
        <a:lnSpc>
          <a:spcPct val="90000"/>
        </a:lnSpc>
        <a:spcBef>
          <a:spcPct val="0"/>
        </a:spcBef>
        <a:spcAft>
          <a:spcPct val="0"/>
        </a:spcAft>
        <a:defRPr sz="2200">
          <a:solidFill>
            <a:schemeClr val="hlink"/>
          </a:solidFill>
          <a:latin typeface="Arial" charset="0"/>
          <a:cs typeface="Arial" charset="0"/>
        </a:defRPr>
      </a:lvl6pPr>
      <a:lvl7pPr marL="914400" algn="l" rtl="0" fontAlgn="base">
        <a:lnSpc>
          <a:spcPct val="90000"/>
        </a:lnSpc>
        <a:spcBef>
          <a:spcPct val="0"/>
        </a:spcBef>
        <a:spcAft>
          <a:spcPct val="0"/>
        </a:spcAft>
        <a:defRPr sz="2200">
          <a:solidFill>
            <a:schemeClr val="hlink"/>
          </a:solidFill>
          <a:latin typeface="Arial" charset="0"/>
          <a:cs typeface="Arial" charset="0"/>
        </a:defRPr>
      </a:lvl7pPr>
      <a:lvl8pPr marL="1371600" algn="l" rtl="0" fontAlgn="base">
        <a:lnSpc>
          <a:spcPct val="90000"/>
        </a:lnSpc>
        <a:spcBef>
          <a:spcPct val="0"/>
        </a:spcBef>
        <a:spcAft>
          <a:spcPct val="0"/>
        </a:spcAft>
        <a:defRPr sz="2200">
          <a:solidFill>
            <a:schemeClr val="hlink"/>
          </a:solidFill>
          <a:latin typeface="Arial" charset="0"/>
          <a:cs typeface="Arial" charset="0"/>
        </a:defRPr>
      </a:lvl8pPr>
      <a:lvl9pPr marL="1828800" algn="l" rtl="0" fontAlgn="base">
        <a:lnSpc>
          <a:spcPct val="90000"/>
        </a:lnSpc>
        <a:spcBef>
          <a:spcPct val="0"/>
        </a:spcBef>
        <a:spcAft>
          <a:spcPct val="0"/>
        </a:spcAft>
        <a:defRPr sz="2200">
          <a:solidFill>
            <a:schemeClr val="hlink"/>
          </a:solidFill>
          <a:latin typeface="Arial" charset="0"/>
          <a:cs typeface="Arial" charset="0"/>
        </a:defRPr>
      </a:lvl9pPr>
    </p:titleStyle>
    <p:bodyStyle>
      <a:lvl1pPr marL="173038" indent="-173038" algn="ctr" rtl="0" eaLnBrk="0" fontAlgn="base" hangingPunct="0">
        <a:spcBef>
          <a:spcPct val="20000"/>
        </a:spcBef>
        <a:spcAft>
          <a:spcPct val="0"/>
        </a:spcAft>
        <a:buClr>
          <a:schemeClr val="tx1"/>
        </a:buClr>
        <a:buFont typeface="Wingdings" pitchFamily="2" charset="2"/>
        <a:defRPr sz="1600">
          <a:solidFill>
            <a:schemeClr val="tx1"/>
          </a:solidFill>
          <a:latin typeface="+mn-lt"/>
          <a:ea typeface="+mn-ea"/>
          <a:cs typeface="+mn-cs"/>
        </a:defRPr>
      </a:lvl1pPr>
      <a:lvl2pPr marL="509588" indent="-163513" algn="l" rtl="0" eaLnBrk="0" fontAlgn="base" hangingPunct="0">
        <a:spcBef>
          <a:spcPct val="20000"/>
        </a:spcBef>
        <a:spcAft>
          <a:spcPct val="0"/>
        </a:spcAft>
        <a:buClr>
          <a:schemeClr val="tx1"/>
        </a:buClr>
        <a:buFont typeface="Arial" charset="0"/>
        <a:defRPr sz="1600">
          <a:solidFill>
            <a:schemeClr val="tx1"/>
          </a:solidFill>
          <a:latin typeface="+mn-lt"/>
          <a:cs typeface="+mn-cs"/>
        </a:defRPr>
      </a:lvl2pPr>
      <a:lvl3pPr marL="855663" indent="-173038" algn="l" rtl="0" eaLnBrk="0" fontAlgn="base" hangingPunct="0">
        <a:spcBef>
          <a:spcPct val="20000"/>
        </a:spcBef>
        <a:spcAft>
          <a:spcPct val="0"/>
        </a:spcAft>
        <a:buClr>
          <a:schemeClr val="tx1"/>
        </a:buClr>
        <a:buChar char="•"/>
        <a:defRPr sz="1600">
          <a:solidFill>
            <a:schemeClr val="tx1"/>
          </a:solidFill>
          <a:latin typeface="+mn-lt"/>
          <a:cs typeface="+mn-cs"/>
        </a:defRPr>
      </a:lvl3pPr>
      <a:lvl4pPr marL="1203325" indent="-173038" algn="l" rtl="0" eaLnBrk="0" fontAlgn="base" hangingPunct="0">
        <a:spcBef>
          <a:spcPct val="20000"/>
        </a:spcBef>
        <a:spcAft>
          <a:spcPct val="0"/>
        </a:spcAft>
        <a:buClr>
          <a:schemeClr val="bg1"/>
        </a:buClr>
        <a:buChar char="–"/>
        <a:defRPr sz="1600">
          <a:solidFill>
            <a:schemeClr val="bg1"/>
          </a:solidFill>
          <a:latin typeface="+mn-lt"/>
          <a:cs typeface="+mn-cs"/>
        </a:defRPr>
      </a:lvl4pPr>
      <a:lvl5pPr marL="1539875" indent="-163513" algn="l" rtl="0" eaLnBrk="0" fontAlgn="base" hangingPunct="0">
        <a:spcBef>
          <a:spcPct val="20000"/>
        </a:spcBef>
        <a:spcAft>
          <a:spcPct val="0"/>
        </a:spcAft>
        <a:buClr>
          <a:schemeClr val="bg1"/>
        </a:buClr>
        <a:buChar char="»"/>
        <a:defRPr sz="1600">
          <a:solidFill>
            <a:schemeClr val="bg1"/>
          </a:solidFill>
          <a:latin typeface="+mn-lt"/>
          <a:cs typeface="+mn-cs"/>
        </a:defRPr>
      </a:lvl5pPr>
      <a:lvl6pPr marL="1997075" indent="-163513" algn="l" rtl="0" fontAlgn="base">
        <a:spcBef>
          <a:spcPct val="20000"/>
        </a:spcBef>
        <a:spcAft>
          <a:spcPct val="0"/>
        </a:spcAft>
        <a:buClr>
          <a:schemeClr val="bg1"/>
        </a:buClr>
        <a:buChar char="»"/>
        <a:defRPr sz="1600">
          <a:solidFill>
            <a:schemeClr val="bg1"/>
          </a:solidFill>
          <a:latin typeface="+mn-lt"/>
          <a:cs typeface="+mn-cs"/>
        </a:defRPr>
      </a:lvl6pPr>
      <a:lvl7pPr marL="2454275" indent="-163513" algn="l" rtl="0" fontAlgn="base">
        <a:spcBef>
          <a:spcPct val="20000"/>
        </a:spcBef>
        <a:spcAft>
          <a:spcPct val="0"/>
        </a:spcAft>
        <a:buClr>
          <a:schemeClr val="bg1"/>
        </a:buClr>
        <a:buChar char="»"/>
        <a:defRPr sz="1600">
          <a:solidFill>
            <a:schemeClr val="bg1"/>
          </a:solidFill>
          <a:latin typeface="+mn-lt"/>
          <a:cs typeface="+mn-cs"/>
        </a:defRPr>
      </a:lvl7pPr>
      <a:lvl8pPr marL="2911475" indent="-163513" algn="l" rtl="0" fontAlgn="base">
        <a:spcBef>
          <a:spcPct val="20000"/>
        </a:spcBef>
        <a:spcAft>
          <a:spcPct val="0"/>
        </a:spcAft>
        <a:buClr>
          <a:schemeClr val="bg1"/>
        </a:buClr>
        <a:buChar char="»"/>
        <a:defRPr sz="1600">
          <a:solidFill>
            <a:schemeClr val="bg1"/>
          </a:solidFill>
          <a:latin typeface="+mn-lt"/>
          <a:cs typeface="+mn-cs"/>
        </a:defRPr>
      </a:lvl8pPr>
      <a:lvl9pPr marL="3368675" indent="-163513" algn="l" rtl="0" fontAlgn="base">
        <a:spcBef>
          <a:spcPct val="20000"/>
        </a:spcBef>
        <a:spcAft>
          <a:spcPct val="0"/>
        </a:spcAft>
        <a:buClr>
          <a:schemeClr val="bg1"/>
        </a:buClr>
        <a:buChar char="»"/>
        <a:defRPr sz="1600">
          <a:solidFill>
            <a:schemeClr val="bg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6.wmf"/><Relationship Id="rId13" Type="http://schemas.openxmlformats.org/officeDocument/2006/relationships/oleObject" Target="../embeddings/Microsoft_Word_97_-_2003_Document16.doc"/><Relationship Id="rId18" Type="http://schemas.openxmlformats.org/officeDocument/2006/relationships/image" Target="../media/image21.wmf"/><Relationship Id="rId3" Type="http://schemas.openxmlformats.org/officeDocument/2006/relationships/oleObject" Target="../embeddings/Microsoft_Word_97_-_2003_Document11.doc"/><Relationship Id="rId7" Type="http://schemas.openxmlformats.org/officeDocument/2006/relationships/oleObject" Target="../embeddings/Microsoft_Word_97_-_2003_Document13.doc"/><Relationship Id="rId12" Type="http://schemas.openxmlformats.org/officeDocument/2006/relationships/image" Target="../media/image18.wmf"/><Relationship Id="rId17" Type="http://schemas.openxmlformats.org/officeDocument/2006/relationships/oleObject" Target="../embeddings/Microsoft_Word_97_-_2003_Document18.doc"/><Relationship Id="rId2" Type="http://schemas.openxmlformats.org/officeDocument/2006/relationships/slideLayout" Target="../slideLayouts/slideLayout7.xml"/><Relationship Id="rId16" Type="http://schemas.openxmlformats.org/officeDocument/2006/relationships/image" Target="../media/image20.wmf"/><Relationship Id="rId1" Type="http://schemas.openxmlformats.org/officeDocument/2006/relationships/vmlDrawing" Target="../drawings/vmlDrawing2.vml"/><Relationship Id="rId6" Type="http://schemas.openxmlformats.org/officeDocument/2006/relationships/image" Target="../media/image15.wmf"/><Relationship Id="rId11" Type="http://schemas.openxmlformats.org/officeDocument/2006/relationships/oleObject" Target="../embeddings/Microsoft_Word_97_-_2003_Document15.doc"/><Relationship Id="rId5" Type="http://schemas.openxmlformats.org/officeDocument/2006/relationships/oleObject" Target="../embeddings/Microsoft_Word_97_-_2003_Document12.doc"/><Relationship Id="rId15" Type="http://schemas.openxmlformats.org/officeDocument/2006/relationships/oleObject" Target="../embeddings/Microsoft_Word_97_-_2003_Document17.doc"/><Relationship Id="rId10" Type="http://schemas.openxmlformats.org/officeDocument/2006/relationships/image" Target="../media/image17.wmf"/><Relationship Id="rId4" Type="http://schemas.openxmlformats.org/officeDocument/2006/relationships/image" Target="../media/image14.wmf"/><Relationship Id="rId9" Type="http://schemas.openxmlformats.org/officeDocument/2006/relationships/oleObject" Target="../embeddings/Microsoft_Word_97_-_2003_Document14.doc"/><Relationship Id="rId14" Type="http://schemas.openxmlformats.org/officeDocument/2006/relationships/image" Target="../media/image19.wmf"/></Relationships>
</file>

<file path=ppt/slides/_rels/slide11.xml.rels><?xml version="1.0" encoding="UTF-8" standalone="yes"?>
<Relationships xmlns="http://schemas.openxmlformats.org/package/2006/relationships"><Relationship Id="rId8" Type="http://schemas.openxmlformats.org/officeDocument/2006/relationships/image" Target="../media/image24.wmf"/><Relationship Id="rId13" Type="http://schemas.openxmlformats.org/officeDocument/2006/relationships/oleObject" Target="../embeddings/Microsoft_Word_97_-_2003_Document24.doc"/><Relationship Id="rId18" Type="http://schemas.openxmlformats.org/officeDocument/2006/relationships/image" Target="../media/image29.wmf"/><Relationship Id="rId3" Type="http://schemas.openxmlformats.org/officeDocument/2006/relationships/oleObject" Target="../embeddings/Microsoft_Word_97_-_2003_Document19.doc"/><Relationship Id="rId21" Type="http://schemas.openxmlformats.org/officeDocument/2006/relationships/oleObject" Target="../embeddings/Microsoft_Word_97_-_2003_Document28.doc"/><Relationship Id="rId7" Type="http://schemas.openxmlformats.org/officeDocument/2006/relationships/oleObject" Target="../embeddings/Microsoft_Word_97_-_2003_Document21.doc"/><Relationship Id="rId12" Type="http://schemas.openxmlformats.org/officeDocument/2006/relationships/image" Target="../media/image26.wmf"/><Relationship Id="rId17" Type="http://schemas.openxmlformats.org/officeDocument/2006/relationships/oleObject" Target="../embeddings/Microsoft_Word_97_-_2003_Document26.doc"/><Relationship Id="rId2" Type="http://schemas.openxmlformats.org/officeDocument/2006/relationships/slideLayout" Target="../slideLayouts/slideLayout7.xml"/><Relationship Id="rId16" Type="http://schemas.openxmlformats.org/officeDocument/2006/relationships/image" Target="../media/image28.wmf"/><Relationship Id="rId20" Type="http://schemas.openxmlformats.org/officeDocument/2006/relationships/image" Target="../media/image30.wmf"/><Relationship Id="rId1" Type="http://schemas.openxmlformats.org/officeDocument/2006/relationships/vmlDrawing" Target="../drawings/vmlDrawing3.vml"/><Relationship Id="rId6" Type="http://schemas.openxmlformats.org/officeDocument/2006/relationships/image" Target="../media/image23.wmf"/><Relationship Id="rId11" Type="http://schemas.openxmlformats.org/officeDocument/2006/relationships/oleObject" Target="../embeddings/Microsoft_Word_97_-_2003_Document23.doc"/><Relationship Id="rId24" Type="http://schemas.openxmlformats.org/officeDocument/2006/relationships/image" Target="../media/image32.wmf"/><Relationship Id="rId5" Type="http://schemas.openxmlformats.org/officeDocument/2006/relationships/oleObject" Target="../embeddings/Microsoft_Word_97_-_2003_Document20.doc"/><Relationship Id="rId15" Type="http://schemas.openxmlformats.org/officeDocument/2006/relationships/oleObject" Target="../embeddings/Microsoft_Word_97_-_2003_Document25.doc"/><Relationship Id="rId23" Type="http://schemas.openxmlformats.org/officeDocument/2006/relationships/oleObject" Target="../embeddings/Microsoft_Word_97_-_2003_Document29.doc"/><Relationship Id="rId10" Type="http://schemas.openxmlformats.org/officeDocument/2006/relationships/image" Target="../media/image25.wmf"/><Relationship Id="rId19" Type="http://schemas.openxmlformats.org/officeDocument/2006/relationships/oleObject" Target="../embeddings/Microsoft_Word_97_-_2003_Document27.doc"/><Relationship Id="rId4" Type="http://schemas.openxmlformats.org/officeDocument/2006/relationships/image" Target="../media/image22.wmf"/><Relationship Id="rId9" Type="http://schemas.openxmlformats.org/officeDocument/2006/relationships/oleObject" Target="../embeddings/Microsoft_Word_97_-_2003_Document22.doc"/><Relationship Id="rId14" Type="http://schemas.openxmlformats.org/officeDocument/2006/relationships/image" Target="../media/image27.wmf"/><Relationship Id="rId22" Type="http://schemas.openxmlformats.org/officeDocument/2006/relationships/image" Target="../media/image31.wmf"/></Relationships>
</file>

<file path=ppt/slides/_rels/slide12.xml.rels><?xml version="1.0" encoding="UTF-8" standalone="yes"?>
<Relationships xmlns="http://schemas.openxmlformats.org/package/2006/relationships"><Relationship Id="rId8" Type="http://schemas.openxmlformats.org/officeDocument/2006/relationships/image" Target="../media/image35.wmf"/><Relationship Id="rId13" Type="http://schemas.openxmlformats.org/officeDocument/2006/relationships/oleObject" Target="../embeddings/Microsoft_Word_97_-_2003_Document35.doc"/><Relationship Id="rId18" Type="http://schemas.openxmlformats.org/officeDocument/2006/relationships/image" Target="../media/image40.wmf"/><Relationship Id="rId3" Type="http://schemas.openxmlformats.org/officeDocument/2006/relationships/oleObject" Target="../embeddings/Microsoft_Word_97_-_2003_Document30.doc"/><Relationship Id="rId21" Type="http://schemas.openxmlformats.org/officeDocument/2006/relationships/oleObject" Target="../embeddings/Microsoft_Word_97_-_2003_Document39.doc"/><Relationship Id="rId7" Type="http://schemas.openxmlformats.org/officeDocument/2006/relationships/oleObject" Target="../embeddings/Microsoft_Word_97_-_2003_Document32.doc"/><Relationship Id="rId12" Type="http://schemas.openxmlformats.org/officeDocument/2006/relationships/image" Target="../media/image37.wmf"/><Relationship Id="rId17" Type="http://schemas.openxmlformats.org/officeDocument/2006/relationships/oleObject" Target="../embeddings/Microsoft_Word_97_-_2003_Document37.doc"/><Relationship Id="rId2" Type="http://schemas.openxmlformats.org/officeDocument/2006/relationships/slideLayout" Target="../slideLayouts/slideLayout7.xml"/><Relationship Id="rId16" Type="http://schemas.openxmlformats.org/officeDocument/2006/relationships/image" Target="../media/image39.wmf"/><Relationship Id="rId20" Type="http://schemas.openxmlformats.org/officeDocument/2006/relationships/image" Target="../media/image41.wmf"/><Relationship Id="rId1" Type="http://schemas.openxmlformats.org/officeDocument/2006/relationships/vmlDrawing" Target="../drawings/vmlDrawing4.vml"/><Relationship Id="rId6" Type="http://schemas.openxmlformats.org/officeDocument/2006/relationships/image" Target="../media/image34.wmf"/><Relationship Id="rId11" Type="http://schemas.openxmlformats.org/officeDocument/2006/relationships/oleObject" Target="../embeddings/Microsoft_Word_97_-_2003_Document34.doc"/><Relationship Id="rId24" Type="http://schemas.openxmlformats.org/officeDocument/2006/relationships/image" Target="../media/image43.wmf"/><Relationship Id="rId5" Type="http://schemas.openxmlformats.org/officeDocument/2006/relationships/oleObject" Target="../embeddings/Microsoft_Word_97_-_2003_Document31.doc"/><Relationship Id="rId15" Type="http://schemas.openxmlformats.org/officeDocument/2006/relationships/oleObject" Target="../embeddings/Microsoft_Word_97_-_2003_Document36.doc"/><Relationship Id="rId23" Type="http://schemas.openxmlformats.org/officeDocument/2006/relationships/oleObject" Target="../embeddings/Microsoft_Word_97_-_2003_Document40.doc"/><Relationship Id="rId10" Type="http://schemas.openxmlformats.org/officeDocument/2006/relationships/image" Target="../media/image36.wmf"/><Relationship Id="rId19" Type="http://schemas.openxmlformats.org/officeDocument/2006/relationships/oleObject" Target="../embeddings/Microsoft_Word_97_-_2003_Document38.doc"/><Relationship Id="rId4" Type="http://schemas.openxmlformats.org/officeDocument/2006/relationships/image" Target="../media/image33.wmf"/><Relationship Id="rId9" Type="http://schemas.openxmlformats.org/officeDocument/2006/relationships/oleObject" Target="../embeddings/Microsoft_Word_97_-_2003_Document33.doc"/><Relationship Id="rId14" Type="http://schemas.openxmlformats.org/officeDocument/2006/relationships/image" Target="../media/image38.wmf"/><Relationship Id="rId22" Type="http://schemas.openxmlformats.org/officeDocument/2006/relationships/image" Target="../media/image42.wmf"/></Relationships>
</file>

<file path=ppt/slides/_rels/slide13.xml.rels><?xml version="1.0" encoding="UTF-8" standalone="yes"?>
<Relationships xmlns="http://schemas.openxmlformats.org/package/2006/relationships"><Relationship Id="rId3" Type="http://schemas.openxmlformats.org/officeDocument/2006/relationships/oleObject" Target="../embeddings/Microsoft_Word_97_-_2003_Document41.doc"/><Relationship Id="rId2" Type="http://schemas.openxmlformats.org/officeDocument/2006/relationships/slideLayout" Target="../slideLayouts/slideLayout7.xml"/><Relationship Id="rId1" Type="http://schemas.openxmlformats.org/officeDocument/2006/relationships/vmlDrawing" Target="../drawings/vmlDrawing5.vml"/><Relationship Id="rId6" Type="http://schemas.openxmlformats.org/officeDocument/2006/relationships/image" Target="../media/image45.wmf"/><Relationship Id="rId5" Type="http://schemas.openxmlformats.org/officeDocument/2006/relationships/oleObject" Target="../embeddings/Microsoft_Word_97_-_2003_Document42.doc"/><Relationship Id="rId4" Type="http://schemas.openxmlformats.org/officeDocument/2006/relationships/image" Target="../media/image44.w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48.png"/></Relationships>
</file>

<file path=ppt/slides/_rels/slide17.xml.rels><?xml version="1.0" encoding="UTF-8" standalone="yes"?>
<Relationships xmlns="http://schemas.openxmlformats.org/package/2006/relationships"><Relationship Id="rId3" Type="http://schemas.openxmlformats.org/officeDocument/2006/relationships/image" Target="../media/image49.png"/><Relationship Id="rId7" Type="http://schemas.openxmlformats.org/officeDocument/2006/relationships/image" Target="../media/image54.png"/><Relationship Id="rId2" Type="http://schemas.openxmlformats.org/officeDocument/2006/relationships/image" Target="../media/image46.png"/><Relationship Id="rId1" Type="http://schemas.openxmlformats.org/officeDocument/2006/relationships/slideLayout" Target="../slideLayouts/slideLayout2.xml"/><Relationship Id="rId6" Type="http://schemas.openxmlformats.org/officeDocument/2006/relationships/image" Target="../media/image53.png"/><Relationship Id="rId5" Type="http://schemas.openxmlformats.org/officeDocument/2006/relationships/image" Target="../media/image52.png"/><Relationship Id="rId4" Type="http://schemas.openxmlformats.org/officeDocument/2006/relationships/image" Target="../media/image5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oleObject" Target="../embeddings/Microsoft_Word_97_-_2003_Document3.doc"/><Relationship Id="rId13" Type="http://schemas.openxmlformats.org/officeDocument/2006/relationships/image" Target="../media/image8.wmf"/><Relationship Id="rId18" Type="http://schemas.openxmlformats.org/officeDocument/2006/relationships/oleObject" Target="../embeddings/Microsoft_Word_97_-_2003_Document8.doc"/><Relationship Id="rId3" Type="http://schemas.openxmlformats.org/officeDocument/2006/relationships/notesSlide" Target="../notesSlides/notesSlide1.xml"/><Relationship Id="rId21" Type="http://schemas.openxmlformats.org/officeDocument/2006/relationships/image" Target="../media/image12.wmf"/><Relationship Id="rId7" Type="http://schemas.openxmlformats.org/officeDocument/2006/relationships/image" Target="../media/image5.wmf"/><Relationship Id="rId12" Type="http://schemas.openxmlformats.org/officeDocument/2006/relationships/oleObject" Target="../embeddings/Microsoft_Word_97_-_2003_Document5.doc"/><Relationship Id="rId17" Type="http://schemas.openxmlformats.org/officeDocument/2006/relationships/image" Target="../media/image10.wmf"/><Relationship Id="rId2" Type="http://schemas.openxmlformats.org/officeDocument/2006/relationships/slideLayout" Target="../slideLayouts/slideLayout7.xml"/><Relationship Id="rId16" Type="http://schemas.openxmlformats.org/officeDocument/2006/relationships/oleObject" Target="../embeddings/Microsoft_Word_97_-_2003_Document7.doc"/><Relationship Id="rId20" Type="http://schemas.openxmlformats.org/officeDocument/2006/relationships/oleObject" Target="../embeddings/Microsoft_Word_97_-_2003_Document9.doc"/><Relationship Id="rId1" Type="http://schemas.openxmlformats.org/officeDocument/2006/relationships/vmlDrawing" Target="../drawings/vmlDrawing1.vml"/><Relationship Id="rId6" Type="http://schemas.openxmlformats.org/officeDocument/2006/relationships/oleObject" Target="../embeddings/Microsoft_Word_97_-_2003_Document2.doc"/><Relationship Id="rId11" Type="http://schemas.openxmlformats.org/officeDocument/2006/relationships/image" Target="../media/image7.wmf"/><Relationship Id="rId5" Type="http://schemas.openxmlformats.org/officeDocument/2006/relationships/image" Target="../media/image4.wmf"/><Relationship Id="rId15" Type="http://schemas.openxmlformats.org/officeDocument/2006/relationships/image" Target="../media/image9.wmf"/><Relationship Id="rId23" Type="http://schemas.openxmlformats.org/officeDocument/2006/relationships/image" Target="../media/image13.wmf"/><Relationship Id="rId10" Type="http://schemas.openxmlformats.org/officeDocument/2006/relationships/oleObject" Target="../embeddings/Microsoft_Word_97_-_2003_Document4.doc"/><Relationship Id="rId19" Type="http://schemas.openxmlformats.org/officeDocument/2006/relationships/image" Target="../media/image11.wmf"/><Relationship Id="rId4" Type="http://schemas.openxmlformats.org/officeDocument/2006/relationships/oleObject" Target="../embeddings/Microsoft_Word_97_-_2003_Document1.doc"/><Relationship Id="rId9" Type="http://schemas.openxmlformats.org/officeDocument/2006/relationships/image" Target="../media/image6.wmf"/><Relationship Id="rId14" Type="http://schemas.openxmlformats.org/officeDocument/2006/relationships/oleObject" Target="../embeddings/Microsoft_Word_97_-_2003_Document6.doc"/><Relationship Id="rId22" Type="http://schemas.openxmlformats.org/officeDocument/2006/relationships/oleObject" Target="../embeddings/Microsoft_Word_97_-_2003_Document10.doc"/></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noAutofit/>
          </a:bodyPr>
          <a:lstStyle/>
          <a:p>
            <a:pPr algn="ctr"/>
            <a:r>
              <a:rPr lang="en-US" sz="3600" b="1" dirty="0" smtClean="0">
                <a:solidFill>
                  <a:schemeClr val="tx1"/>
                </a:solidFill>
                <a:cs typeface="Aharoni" pitchFamily="2" charset="-79"/>
              </a:rPr>
              <a:t>SMT Update </a:t>
            </a:r>
            <a:r>
              <a:rPr lang="en-US" sz="3600" b="1" dirty="0" smtClean="0">
                <a:solidFill>
                  <a:schemeClr val="tx1"/>
                </a:solidFill>
              </a:rPr>
              <a:t>To AMWG</a:t>
            </a:r>
            <a:br>
              <a:rPr lang="en-US" sz="3600" b="1" dirty="0" smtClean="0">
                <a:solidFill>
                  <a:schemeClr val="tx1"/>
                </a:solidFill>
              </a:rPr>
            </a:br>
            <a:endParaRPr lang="en-US" sz="3600" dirty="0">
              <a:solidFill>
                <a:schemeClr val="tx1"/>
              </a:solidFill>
            </a:endParaRPr>
          </a:p>
        </p:txBody>
      </p:sp>
      <p:sp>
        <p:nvSpPr>
          <p:cNvPr id="12" name="Subtitle 11"/>
          <p:cNvSpPr>
            <a:spLocks noGrp="1"/>
          </p:cNvSpPr>
          <p:nvPr>
            <p:ph type="subTitle" idx="1"/>
          </p:nvPr>
        </p:nvSpPr>
        <p:spPr>
          <a:xfrm>
            <a:off x="1783080" y="3581400"/>
            <a:ext cx="8321040" cy="1752600"/>
          </a:xfrm>
        </p:spPr>
        <p:txBody>
          <a:bodyPr/>
          <a:lstStyle/>
          <a:p>
            <a:r>
              <a:rPr lang="en-US" sz="2800" b="1" dirty="0" smtClean="0">
                <a:cs typeface="Aharoni" pitchFamily="2" charset="-79"/>
              </a:rPr>
              <a:t>October 21</a:t>
            </a:r>
            <a:r>
              <a:rPr lang="en-US" sz="2800" b="1" dirty="0" smtClean="0">
                <a:solidFill>
                  <a:schemeClr val="tx1"/>
                </a:solidFill>
                <a:cs typeface="Aharoni" pitchFamily="2" charset="-79"/>
              </a:rPr>
              <a:t>, 2015</a:t>
            </a:r>
            <a:r>
              <a:rPr lang="en-US" sz="2000" b="1" dirty="0">
                <a:cs typeface="Aharoni" pitchFamily="2" charset="-79"/>
              </a:rPr>
              <a:t/>
            </a:r>
            <a:br>
              <a:rPr lang="en-US" sz="2000" b="1" dirty="0">
                <a:cs typeface="Aharoni" pitchFamily="2" charset="-79"/>
              </a:rPr>
            </a:br>
            <a:endParaRPr lang="en-US" sz="2000" dirty="0"/>
          </a:p>
        </p:txBody>
      </p:sp>
    </p:spTree>
    <p:extLst>
      <p:ext uri="{BB962C8B-B14F-4D97-AF65-F5344CB8AC3E}">
        <p14:creationId xmlns:p14="http://schemas.microsoft.com/office/powerpoint/2010/main" val="85497439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1548122917"/>
              </p:ext>
            </p:extLst>
          </p:nvPr>
        </p:nvGraphicFramePr>
        <p:xfrm>
          <a:off x="271754" y="381000"/>
          <a:ext cx="11318266" cy="6141720"/>
        </p:xfrm>
        <a:graphic>
          <a:graphicData uri="http://schemas.openxmlformats.org/drawingml/2006/table">
            <a:tbl>
              <a:tblPr firstRow="1" bandRow="1">
                <a:tableStyleId>{5940675A-B579-460E-94D1-54222C63F5DA}</a:tableStyleId>
              </a:tblPr>
              <a:tblGrid>
                <a:gridCol w="5253856"/>
                <a:gridCol w="1154564"/>
                <a:gridCol w="1752600"/>
                <a:gridCol w="1676400"/>
                <a:gridCol w="1480846"/>
              </a:tblGrid>
              <a:tr h="370840">
                <a:tc>
                  <a:txBody>
                    <a:bodyPr/>
                    <a:lstStyle/>
                    <a:p>
                      <a:pPr algn="ctr"/>
                      <a:r>
                        <a:rPr lang="en-US" sz="1200" b="1" dirty="0" smtClean="0">
                          <a:latin typeface="Arial" pitchFamily="34" charset="0"/>
                          <a:cs typeface="Arial" pitchFamily="34" charset="0"/>
                        </a:rPr>
                        <a:t>AMWG Change Request</a:t>
                      </a:r>
                      <a:endParaRPr lang="en-US" sz="1200" b="1" dirty="0">
                        <a:latin typeface="Arial" pitchFamily="34" charset="0"/>
                        <a:cs typeface="Arial" pitchFamily="34" charset="0"/>
                      </a:endParaRPr>
                    </a:p>
                  </a:txBody>
                  <a:tcPr marL="118872" marR="118872"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smtClean="0">
                          <a:latin typeface="Arial" pitchFamily="34" charset="0"/>
                          <a:cs typeface="Arial" pitchFamily="34" charset="0"/>
                        </a:rPr>
                        <a:t>AMWG CR Document</a:t>
                      </a:r>
                    </a:p>
                    <a:p>
                      <a:pPr algn="ctr"/>
                      <a:endParaRPr lang="en-US" sz="1200" b="1" dirty="0">
                        <a:latin typeface="Arial" pitchFamily="34" charset="0"/>
                        <a:cs typeface="Arial" pitchFamily="34" charset="0"/>
                      </a:endParaRPr>
                    </a:p>
                  </a:txBody>
                  <a:tcPr marL="118872" marR="118872" anchor="ctr"/>
                </a:tc>
                <a:tc>
                  <a:txBody>
                    <a:bodyPr/>
                    <a:lstStyle/>
                    <a:p>
                      <a:pPr algn="ctr"/>
                      <a:r>
                        <a:rPr lang="en-US" sz="1200" b="1" dirty="0" smtClean="0">
                          <a:latin typeface="Arial" pitchFamily="34" charset="0"/>
                          <a:cs typeface="Arial" pitchFamily="34" charset="0"/>
                        </a:rPr>
                        <a:t>Status</a:t>
                      </a:r>
                      <a:endParaRPr lang="en-US" sz="1200" b="1" dirty="0">
                        <a:latin typeface="Arial" pitchFamily="34" charset="0"/>
                        <a:cs typeface="Arial" pitchFamily="34" charset="0"/>
                      </a:endParaRPr>
                    </a:p>
                  </a:txBody>
                  <a:tcPr marL="118872" marR="118872" anchor="ctr"/>
                </a:tc>
                <a:tc>
                  <a:txBody>
                    <a:bodyPr/>
                    <a:lstStyle/>
                    <a:p>
                      <a:pPr algn="ctr"/>
                      <a:r>
                        <a:rPr lang="en-US" sz="1200" b="1" dirty="0" smtClean="0">
                          <a:latin typeface="Arial" pitchFamily="34" charset="0"/>
                          <a:cs typeface="Arial" pitchFamily="34" charset="0"/>
                        </a:rPr>
                        <a:t>Categorization and Estimated Delivery Date</a:t>
                      </a:r>
                      <a:endParaRPr lang="en-US" sz="1200" b="1" dirty="0">
                        <a:latin typeface="Arial" pitchFamily="34" charset="0"/>
                        <a:cs typeface="Arial" pitchFamily="34" charset="0"/>
                      </a:endParaRPr>
                    </a:p>
                  </a:txBody>
                  <a:tcPr marL="118872" marR="118872" anchor="ctr"/>
                </a:tc>
                <a:tc>
                  <a:txBody>
                    <a:bodyPr/>
                    <a:lstStyle/>
                    <a:p>
                      <a:pPr algn="ctr"/>
                      <a:r>
                        <a:rPr lang="en-US" sz="1200" b="1" dirty="0" smtClean="0">
                          <a:latin typeface="Arial" pitchFamily="34" charset="0"/>
                          <a:cs typeface="Arial" pitchFamily="34" charset="0"/>
                        </a:rPr>
                        <a:t>Estimated Cost</a:t>
                      </a:r>
                      <a:endParaRPr lang="en-US" sz="1200" b="1" dirty="0">
                        <a:latin typeface="Arial" pitchFamily="34" charset="0"/>
                        <a:cs typeface="Arial" pitchFamily="34" charset="0"/>
                      </a:endParaRPr>
                    </a:p>
                  </a:txBody>
                  <a:tcPr marL="118872" marR="118872" anchor="ctr"/>
                </a:tc>
              </a:tr>
              <a:tr h="370840">
                <a:tc>
                  <a:txBody>
                    <a:bodyPr/>
                    <a:lstStyle/>
                    <a:p>
                      <a:pPr marL="0" marR="0">
                        <a:lnSpc>
                          <a:spcPct val="115000"/>
                        </a:lnSpc>
                        <a:spcBef>
                          <a:spcPts val="0"/>
                        </a:spcBef>
                        <a:spcAft>
                          <a:spcPts val="0"/>
                        </a:spcAft>
                      </a:pPr>
                      <a:r>
                        <a:rPr lang="en-US" sz="1200" dirty="0">
                          <a:effectLst/>
                          <a:latin typeface="Arial"/>
                          <a:ea typeface="Arial"/>
                          <a:cs typeface="Arial"/>
                        </a:rPr>
                        <a:t>AMWG CR 2013 011 – </a:t>
                      </a:r>
                      <a:r>
                        <a:rPr lang="en-US" sz="1200" dirty="0" smtClean="0">
                          <a:effectLst/>
                          <a:latin typeface="Arial"/>
                          <a:ea typeface="Arial"/>
                          <a:cs typeface="Arial"/>
                        </a:rPr>
                        <a:t>Average Time from</a:t>
                      </a:r>
                      <a:r>
                        <a:rPr lang="en-US" sz="1200" baseline="0" dirty="0" smtClean="0">
                          <a:effectLst/>
                          <a:latin typeface="Arial"/>
                          <a:ea typeface="Arial"/>
                          <a:cs typeface="Arial"/>
                        </a:rPr>
                        <a:t> HAN Provision Request to Meter Ready Status</a:t>
                      </a:r>
                      <a:endParaRPr lang="en-US" sz="1200" dirty="0">
                        <a:effectLst/>
                        <a:latin typeface="Arial"/>
                        <a:ea typeface="Arial"/>
                        <a:cs typeface="Times New Roman"/>
                      </a:endParaRPr>
                    </a:p>
                  </a:txBody>
                  <a:tcPr marL="89154" marR="89154"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solidFill>
                      </a:endParaRPr>
                    </a:p>
                  </a:txBody>
                  <a:tcPr marL="118872" marR="1188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0" dirty="0" smtClean="0">
                          <a:solidFill>
                            <a:schemeClr val="accent1"/>
                          </a:solidFill>
                        </a:rPr>
                        <a:t>Estimate Complete &amp; RMS Approved 3/3/15</a:t>
                      </a:r>
                    </a:p>
                  </a:txBody>
                  <a:tcPr marL="118872" marR="118872" anchor="ctr"/>
                </a:tc>
                <a:tc>
                  <a:txBody>
                    <a:bodyPr/>
                    <a:lstStyle/>
                    <a:p>
                      <a:r>
                        <a:rPr lang="en-US" sz="900" dirty="0" smtClean="0"/>
                        <a:t>Reporting Options Under Review</a:t>
                      </a:r>
                      <a:endParaRPr lang="en-US" sz="900" dirty="0"/>
                    </a:p>
                  </a:txBody>
                  <a:tcPr marL="118872" marR="118872" anchor="ctr"/>
                </a:tc>
                <a:tc>
                  <a:txBody>
                    <a:bodyPr/>
                    <a:lstStyle/>
                    <a:p>
                      <a:r>
                        <a:rPr lang="en-US" sz="1200" dirty="0" smtClean="0">
                          <a:latin typeface="Arial" pitchFamily="34" charset="0"/>
                          <a:cs typeface="Arial" pitchFamily="34" charset="0"/>
                        </a:rPr>
                        <a:t>Small (20-40)</a:t>
                      </a:r>
                      <a:endParaRPr lang="en-US" sz="1200" dirty="0">
                        <a:latin typeface="Arial" pitchFamily="34" charset="0"/>
                        <a:cs typeface="Arial" pitchFamily="34" charset="0"/>
                      </a:endParaRPr>
                    </a:p>
                  </a:txBody>
                  <a:tcPr marL="118872" marR="118872" anchor="ctr"/>
                </a:tc>
              </a:tr>
              <a:tr h="370840">
                <a:tc>
                  <a:txBody>
                    <a:bodyPr/>
                    <a:lstStyle/>
                    <a:p>
                      <a:pPr marL="0" marR="0">
                        <a:lnSpc>
                          <a:spcPct val="115000"/>
                        </a:lnSpc>
                        <a:spcBef>
                          <a:spcPts val="0"/>
                        </a:spcBef>
                        <a:spcAft>
                          <a:spcPts val="0"/>
                        </a:spcAft>
                      </a:pPr>
                      <a:r>
                        <a:rPr lang="en-US" sz="1200" dirty="0">
                          <a:effectLst/>
                          <a:latin typeface="Arial"/>
                          <a:ea typeface="Arial"/>
                          <a:cs typeface="Arial"/>
                        </a:rPr>
                        <a:t>AMWG CR 2013 012 – </a:t>
                      </a:r>
                      <a:r>
                        <a:rPr lang="en-US" sz="1200" kern="1200" dirty="0" smtClean="0">
                          <a:solidFill>
                            <a:schemeClr val="tx1"/>
                          </a:solidFill>
                          <a:effectLst/>
                          <a:latin typeface="+mn-lt"/>
                          <a:ea typeface="+mn-ea"/>
                          <a:cs typeface="+mn-cs"/>
                        </a:rPr>
                        <a:t>Bypass redundant screen for Users with only one meter when accessing HAN device information</a:t>
                      </a:r>
                      <a:endParaRPr lang="en-US" sz="1200" dirty="0">
                        <a:effectLst/>
                        <a:latin typeface="+mn-lt"/>
                        <a:ea typeface="Arial"/>
                        <a:cs typeface="Times New Roman"/>
                      </a:endParaRPr>
                    </a:p>
                  </a:txBody>
                  <a:tcPr marL="89154" marR="89154" marT="0" marB="0" anchor="ctr">
                    <a:solidFill>
                      <a:srgbClr val="92D050"/>
                    </a:solidFill>
                  </a:tcPr>
                </a:tc>
                <a:tc>
                  <a:txBody>
                    <a:bodyPr/>
                    <a:lstStyle/>
                    <a:p>
                      <a:endParaRPr lang="en-US" sz="1200" b="1" dirty="0">
                        <a:solidFill>
                          <a:srgbClr val="7030A0"/>
                        </a:solidFill>
                      </a:endParaRPr>
                    </a:p>
                  </a:txBody>
                  <a:tcPr marL="118872" marR="118872" anchor="ctr">
                    <a:solidFill>
                      <a:srgbClr val="92D05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smtClean="0">
                          <a:solidFill>
                            <a:schemeClr val="accent3">
                              <a:lumMod val="50000"/>
                            </a:schemeClr>
                          </a:solidFill>
                        </a:rPr>
                        <a:t>Implemented </a:t>
                      </a:r>
                      <a:endParaRPr lang="en-US" sz="1200" b="1" dirty="0" smtClean="0">
                        <a:solidFill>
                          <a:schemeClr val="accent3">
                            <a:lumMod val="50000"/>
                          </a:schemeClr>
                        </a:solidFill>
                      </a:endParaRPr>
                    </a:p>
                  </a:txBody>
                  <a:tcPr marL="118872" marR="118872" anchor="ctr">
                    <a:solidFill>
                      <a:srgbClr val="92D050"/>
                    </a:solidFill>
                  </a:tcPr>
                </a:tc>
                <a:tc>
                  <a:txBody>
                    <a:bodyPr/>
                    <a:lstStyle/>
                    <a:p>
                      <a:r>
                        <a:rPr lang="en-US" sz="1200" dirty="0" smtClean="0"/>
                        <a:t>Q4 2014 Delivered</a:t>
                      </a:r>
                      <a:endParaRPr lang="en-US" sz="1200" dirty="0"/>
                    </a:p>
                  </a:txBody>
                  <a:tcPr marL="118872" marR="118872" anchor="ctr">
                    <a:solidFill>
                      <a:srgbClr val="92D050"/>
                    </a:solidFill>
                  </a:tcPr>
                </a:tc>
                <a:tc>
                  <a:txBody>
                    <a:bodyPr/>
                    <a:lstStyle/>
                    <a:p>
                      <a:r>
                        <a:rPr lang="en-US" sz="1200" dirty="0" smtClean="0"/>
                        <a:t>Included in Third-Party</a:t>
                      </a:r>
                      <a:endParaRPr lang="en-US" sz="1200" dirty="0"/>
                    </a:p>
                  </a:txBody>
                  <a:tcPr marL="118872" marR="118872" anchor="ctr">
                    <a:solidFill>
                      <a:srgbClr val="92D050"/>
                    </a:solidFill>
                  </a:tcPr>
                </a:tc>
              </a:tr>
              <a:tr h="370840">
                <a:tc>
                  <a:txBody>
                    <a:bodyPr/>
                    <a:lstStyle/>
                    <a:p>
                      <a:pPr marL="0" marR="0">
                        <a:lnSpc>
                          <a:spcPct val="115000"/>
                        </a:lnSpc>
                        <a:spcBef>
                          <a:spcPts val="0"/>
                        </a:spcBef>
                        <a:spcAft>
                          <a:spcPts val="0"/>
                        </a:spcAft>
                      </a:pPr>
                      <a:r>
                        <a:rPr lang="en-US" sz="1200" dirty="0">
                          <a:effectLst/>
                          <a:latin typeface="Arial"/>
                          <a:ea typeface="Arial"/>
                          <a:cs typeface="Arial"/>
                        </a:rPr>
                        <a:t>AMWG CR 2013 013 – </a:t>
                      </a:r>
                      <a:r>
                        <a:rPr lang="en-US" sz="1200" kern="1200" dirty="0" smtClean="0">
                          <a:solidFill>
                            <a:schemeClr val="tx1"/>
                          </a:solidFill>
                          <a:effectLst/>
                          <a:latin typeface="+mn-lt"/>
                          <a:ea typeface="+mn-ea"/>
                          <a:cs typeface="+mn-cs"/>
                        </a:rPr>
                        <a:t>Timeout on SMT takes user to “incorrect login” screen</a:t>
                      </a:r>
                      <a:endParaRPr lang="en-US" sz="1200" dirty="0">
                        <a:effectLst/>
                        <a:latin typeface="Arial"/>
                        <a:ea typeface="Arial"/>
                        <a:cs typeface="Times New Roman"/>
                      </a:endParaRPr>
                    </a:p>
                  </a:txBody>
                  <a:tcPr marL="89154" marR="89154" marT="0" marB="0" anchor="ctr">
                    <a:solidFill>
                      <a:srgbClr val="92D050"/>
                    </a:solidFill>
                  </a:tcPr>
                </a:tc>
                <a:tc>
                  <a:txBody>
                    <a:bodyPr/>
                    <a:lstStyle/>
                    <a:p>
                      <a:endParaRPr lang="en-US" sz="1200" b="1" dirty="0">
                        <a:solidFill>
                          <a:srgbClr val="7030A0"/>
                        </a:solidFill>
                      </a:endParaRPr>
                    </a:p>
                  </a:txBody>
                  <a:tcPr marL="118872" marR="118872" anchor="ctr">
                    <a:solidFill>
                      <a:srgbClr val="92D05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solidFill>
                            <a:schemeClr val="accent3">
                              <a:lumMod val="50000"/>
                            </a:schemeClr>
                          </a:solidFill>
                        </a:rPr>
                        <a:t>Implemented </a:t>
                      </a:r>
                    </a:p>
                  </a:txBody>
                  <a:tcPr marL="118872" marR="118872" anchor="ctr">
                    <a:solidFill>
                      <a:srgbClr val="92D050"/>
                    </a:solidFill>
                  </a:tcPr>
                </a:tc>
                <a:tc>
                  <a:txBody>
                    <a:bodyPr/>
                    <a:lstStyle/>
                    <a:p>
                      <a:r>
                        <a:rPr lang="en-US" sz="1200" dirty="0" smtClean="0"/>
                        <a:t>Q4 2014 Delivered</a:t>
                      </a:r>
                      <a:endParaRPr lang="en-US" sz="1200" dirty="0"/>
                    </a:p>
                  </a:txBody>
                  <a:tcPr marL="118872" marR="118872" anchor="ctr">
                    <a:solidFill>
                      <a:srgbClr val="92D050"/>
                    </a:solidFill>
                  </a:tcPr>
                </a:tc>
                <a:tc>
                  <a:txBody>
                    <a:bodyPr/>
                    <a:lstStyle/>
                    <a:p>
                      <a:r>
                        <a:rPr lang="en-US" sz="1200" dirty="0" smtClean="0"/>
                        <a:t>Included in Third-Party</a:t>
                      </a:r>
                      <a:endParaRPr lang="en-US" sz="1200" dirty="0"/>
                    </a:p>
                  </a:txBody>
                  <a:tcPr marL="118872" marR="118872" anchor="ctr">
                    <a:solidFill>
                      <a:srgbClr val="92D050"/>
                    </a:solidFill>
                  </a:tcPr>
                </a:tc>
              </a:tr>
              <a:tr h="370840">
                <a:tc>
                  <a:txBody>
                    <a:bodyPr/>
                    <a:lstStyle/>
                    <a:p>
                      <a:pPr marL="0" marR="0">
                        <a:lnSpc>
                          <a:spcPct val="115000"/>
                        </a:lnSpc>
                        <a:spcBef>
                          <a:spcPts val="0"/>
                        </a:spcBef>
                        <a:spcAft>
                          <a:spcPts val="0"/>
                        </a:spcAft>
                      </a:pPr>
                      <a:r>
                        <a:rPr lang="en-US" sz="1200" dirty="0">
                          <a:effectLst/>
                          <a:latin typeface="Arial"/>
                          <a:ea typeface="Arial"/>
                          <a:cs typeface="Arial"/>
                        </a:rPr>
                        <a:t>AMWG CR 2013 014 – </a:t>
                      </a:r>
                      <a:r>
                        <a:rPr lang="en-US" sz="1200" kern="1200" dirty="0" smtClean="0">
                          <a:solidFill>
                            <a:schemeClr val="tx1"/>
                          </a:solidFill>
                          <a:effectLst/>
                          <a:latin typeface="+mn-lt"/>
                          <a:ea typeface="+mn-ea"/>
                          <a:cs typeface="+mn-cs"/>
                        </a:rPr>
                        <a:t>Allow SMT user to toggle between 15-Minute Reads and Daily Reads without having to reset the date range</a:t>
                      </a:r>
                      <a:endParaRPr lang="en-US" sz="1200" dirty="0">
                        <a:effectLst/>
                        <a:latin typeface="Arial"/>
                        <a:ea typeface="Arial"/>
                        <a:cs typeface="Times New Roman"/>
                      </a:endParaRPr>
                    </a:p>
                  </a:txBody>
                  <a:tcPr marL="89154" marR="89154" marT="0" marB="0" anchor="ctr">
                    <a:solidFill>
                      <a:srgbClr val="FFFF66"/>
                    </a:solidFill>
                  </a:tcPr>
                </a:tc>
                <a:tc>
                  <a:txBody>
                    <a:bodyPr/>
                    <a:lstStyle/>
                    <a:p>
                      <a:endParaRPr lang="en-US" sz="1200" b="1" dirty="0">
                        <a:solidFill>
                          <a:srgbClr val="7030A0"/>
                        </a:solidFill>
                      </a:endParaRPr>
                    </a:p>
                  </a:txBody>
                  <a:tcPr marL="118872" marR="118872" anchor="ctr">
                    <a:solidFill>
                      <a:srgbClr val="FFFF66"/>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solidFill>
                            <a:schemeClr val="accent3">
                              <a:lumMod val="50000"/>
                            </a:schemeClr>
                          </a:solidFill>
                        </a:rPr>
                        <a:t>Designed</a:t>
                      </a:r>
                    </a:p>
                  </a:txBody>
                  <a:tcPr marL="118872" marR="118872" anchor="ctr">
                    <a:solidFill>
                      <a:srgbClr val="FFFF66"/>
                    </a:solidFill>
                  </a:tcPr>
                </a:tc>
                <a:tc>
                  <a:txBody>
                    <a:bodyPr/>
                    <a:lstStyle/>
                    <a:p>
                      <a:r>
                        <a:rPr lang="en-US" sz="1200" dirty="0" smtClean="0"/>
                        <a:t>2015 Next Release</a:t>
                      </a:r>
                      <a:endParaRPr lang="en-US" sz="1200" dirty="0"/>
                    </a:p>
                  </a:txBody>
                  <a:tcPr marL="118872" marR="118872" anchor="ctr">
                    <a:solidFill>
                      <a:srgbClr val="FFFF66"/>
                    </a:solidFill>
                  </a:tcPr>
                </a:tc>
                <a:tc>
                  <a:txBody>
                    <a:bodyPr/>
                    <a:lstStyle/>
                    <a:p>
                      <a:r>
                        <a:rPr lang="en-US" sz="1200" dirty="0" smtClean="0"/>
                        <a:t>Included in Usability</a:t>
                      </a:r>
                      <a:endParaRPr lang="en-US" sz="1200" dirty="0"/>
                    </a:p>
                  </a:txBody>
                  <a:tcPr marL="118872" marR="118872" anchor="ctr">
                    <a:solidFill>
                      <a:srgbClr val="FFFF66"/>
                    </a:solidFill>
                  </a:tcPr>
                </a:tc>
              </a:tr>
              <a:tr h="370840">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1200" dirty="0">
                          <a:effectLst/>
                          <a:latin typeface="Arial"/>
                          <a:ea typeface="Arial"/>
                          <a:cs typeface="Arial"/>
                        </a:rPr>
                        <a:t>AMWG CR 2013 015 – </a:t>
                      </a:r>
                      <a:r>
                        <a:rPr lang="en-US" sz="1200" kern="1200" dirty="0" smtClean="0">
                          <a:solidFill>
                            <a:schemeClr val="tx1"/>
                          </a:solidFill>
                          <a:effectLst/>
                          <a:latin typeface="+mn-lt"/>
                          <a:ea typeface="+mn-ea"/>
                          <a:cs typeface="+mn-cs"/>
                        </a:rPr>
                        <a:t>Expand Daily Usage Graph to show 35 days of daily usage on the SMT GUI</a:t>
                      </a:r>
                      <a:endParaRPr lang="en-US" sz="1200" dirty="0">
                        <a:effectLst/>
                        <a:latin typeface="Arial"/>
                        <a:ea typeface="Arial"/>
                        <a:cs typeface="Times New Roman"/>
                      </a:endParaRPr>
                    </a:p>
                  </a:txBody>
                  <a:tcPr marL="89154" marR="89154"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solidFill>
                      </a:endParaRPr>
                    </a:p>
                  </a:txBody>
                  <a:tcPr marL="118872" marR="1188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0" dirty="0" smtClean="0">
                          <a:solidFill>
                            <a:schemeClr val="accent1"/>
                          </a:solidFill>
                        </a:rPr>
                        <a:t>Estimate Complete &amp; RMS Approved 3/3/15</a:t>
                      </a:r>
                    </a:p>
                  </a:txBody>
                  <a:tcPr marL="118872" marR="118872" anchor="ctr"/>
                </a:tc>
                <a:tc>
                  <a:txBody>
                    <a:bodyPr/>
                    <a:lstStyle/>
                    <a:p>
                      <a:r>
                        <a:rPr lang="en-US" sz="1200" dirty="0" smtClean="0"/>
                        <a:t>2 Important Awaiting Packaging </a:t>
                      </a:r>
                      <a:endParaRPr lang="en-US" sz="1200" dirty="0"/>
                    </a:p>
                  </a:txBody>
                  <a:tcPr marL="118872" marR="118872" anchor="ctr"/>
                </a:tc>
                <a:tc>
                  <a:txBody>
                    <a:bodyPr/>
                    <a:lstStyle/>
                    <a:p>
                      <a:r>
                        <a:rPr lang="en-US" sz="1200" dirty="0" smtClean="0">
                          <a:latin typeface="Arial" pitchFamily="34" charset="0"/>
                          <a:cs typeface="Arial" pitchFamily="34" charset="0"/>
                        </a:rPr>
                        <a:t>Medium (40-60)</a:t>
                      </a:r>
                      <a:endParaRPr lang="en-US" sz="1200" dirty="0">
                        <a:latin typeface="Arial" pitchFamily="34" charset="0"/>
                        <a:cs typeface="Arial" pitchFamily="34" charset="0"/>
                      </a:endParaRPr>
                    </a:p>
                  </a:txBody>
                  <a:tcPr marL="118872" marR="118872" anchor="ctr"/>
                </a:tc>
              </a:tr>
              <a:tr h="370840">
                <a:tc>
                  <a:txBody>
                    <a:bodyPr/>
                    <a:lstStyle/>
                    <a:p>
                      <a:pPr marL="0" marR="0">
                        <a:lnSpc>
                          <a:spcPct val="115000"/>
                        </a:lnSpc>
                        <a:spcBef>
                          <a:spcPts val="0"/>
                        </a:spcBef>
                        <a:spcAft>
                          <a:spcPts val="0"/>
                        </a:spcAft>
                      </a:pPr>
                      <a:r>
                        <a:rPr lang="en-US" sz="1200" dirty="0">
                          <a:effectLst/>
                          <a:latin typeface="Arial"/>
                          <a:ea typeface="Arial"/>
                          <a:cs typeface="Arial"/>
                        </a:rPr>
                        <a:t>AMWG CR 2013 016 – </a:t>
                      </a:r>
                      <a:r>
                        <a:rPr lang="en-US" sz="1200" kern="1200" dirty="0" smtClean="0">
                          <a:solidFill>
                            <a:schemeClr val="tx1"/>
                          </a:solidFill>
                          <a:effectLst/>
                          <a:latin typeface="+mn-lt"/>
                          <a:ea typeface="+mn-ea"/>
                          <a:cs typeface="+mn-cs"/>
                        </a:rPr>
                        <a:t>Capability for RORs to grant access to vendors on their behalf to the ROR’s customers via API (energy usage, HAN messaging , and HAN provisioning) and FTPS files</a:t>
                      </a:r>
                      <a:endParaRPr lang="en-US" sz="1200" dirty="0">
                        <a:effectLst/>
                        <a:latin typeface="Arial"/>
                        <a:ea typeface="Arial"/>
                        <a:cs typeface="Times New Roman"/>
                      </a:endParaRPr>
                    </a:p>
                  </a:txBody>
                  <a:tcPr marL="89154" marR="89154" marT="0" marB="0" anchor="ctr">
                    <a:solidFill>
                      <a:srgbClr val="92D050"/>
                    </a:solidFill>
                  </a:tcPr>
                </a:tc>
                <a:tc>
                  <a:txBody>
                    <a:bodyPr/>
                    <a:lstStyle/>
                    <a:p>
                      <a:endParaRPr lang="en-US" sz="1200" b="1" dirty="0">
                        <a:solidFill>
                          <a:srgbClr val="7030A0"/>
                        </a:solidFill>
                      </a:endParaRPr>
                    </a:p>
                  </a:txBody>
                  <a:tcPr marL="118872" marR="118872" anchor="ctr">
                    <a:solidFill>
                      <a:srgbClr val="92D05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solidFill>
                            <a:schemeClr val="accent3">
                              <a:lumMod val="50000"/>
                            </a:schemeClr>
                          </a:solidFill>
                        </a:rPr>
                        <a:t>Implemented</a:t>
                      </a:r>
                    </a:p>
                  </a:txBody>
                  <a:tcPr marL="118872" marR="118872" anchor="ctr">
                    <a:solidFill>
                      <a:srgbClr val="92D050"/>
                    </a:solidFill>
                  </a:tcPr>
                </a:tc>
                <a:tc>
                  <a:txBody>
                    <a:bodyPr/>
                    <a:lstStyle/>
                    <a:p>
                      <a:r>
                        <a:rPr lang="en-US" sz="1200" dirty="0" smtClean="0"/>
                        <a:t>Q3 2014 Delivered</a:t>
                      </a:r>
                      <a:endParaRPr lang="en-US" sz="1200" dirty="0"/>
                    </a:p>
                  </a:txBody>
                  <a:tcPr marL="118872" marR="118872" anchor="ctr">
                    <a:solidFill>
                      <a:srgbClr val="92D050"/>
                    </a:solidFill>
                  </a:tcPr>
                </a:tc>
                <a:tc>
                  <a:txBody>
                    <a:bodyPr/>
                    <a:lstStyle/>
                    <a:p>
                      <a:r>
                        <a:rPr lang="en-US" sz="1200" dirty="0" smtClean="0">
                          <a:latin typeface="Arial" pitchFamily="34" charset="0"/>
                          <a:cs typeface="Arial" pitchFamily="34" charset="0"/>
                        </a:rPr>
                        <a:t>Included in Maintenance Contract</a:t>
                      </a:r>
                      <a:endParaRPr lang="en-US" sz="1200" dirty="0">
                        <a:latin typeface="Arial" pitchFamily="34" charset="0"/>
                        <a:cs typeface="Arial" pitchFamily="34" charset="0"/>
                      </a:endParaRPr>
                    </a:p>
                  </a:txBody>
                  <a:tcPr marL="118872" marR="118872" anchor="ctr">
                    <a:solidFill>
                      <a:srgbClr val="92D050"/>
                    </a:solidFill>
                  </a:tcPr>
                </a:tc>
              </a:tr>
              <a:tr h="370840">
                <a:tc>
                  <a:txBody>
                    <a:bodyPr/>
                    <a:lstStyle/>
                    <a:p>
                      <a:pPr marL="0" marR="0">
                        <a:lnSpc>
                          <a:spcPct val="115000"/>
                        </a:lnSpc>
                        <a:spcBef>
                          <a:spcPts val="0"/>
                        </a:spcBef>
                        <a:spcAft>
                          <a:spcPts val="0"/>
                        </a:spcAft>
                      </a:pPr>
                      <a:r>
                        <a:rPr lang="en-US" sz="1200" dirty="0" smtClean="0">
                          <a:effectLst/>
                          <a:latin typeface="Arial"/>
                          <a:ea typeface="Arial"/>
                          <a:cs typeface="Times New Roman"/>
                        </a:rPr>
                        <a:t>AMWG</a:t>
                      </a:r>
                      <a:r>
                        <a:rPr lang="en-US" sz="1200" baseline="0" dirty="0" smtClean="0">
                          <a:effectLst/>
                          <a:latin typeface="Arial"/>
                          <a:ea typeface="Arial"/>
                          <a:cs typeface="Times New Roman"/>
                        </a:rPr>
                        <a:t> CR 2013 017 – REP API for Energy Usage on SMT </a:t>
                      </a:r>
                    </a:p>
                    <a:p>
                      <a:pPr marL="0" marR="0">
                        <a:lnSpc>
                          <a:spcPct val="115000"/>
                        </a:lnSpc>
                        <a:spcBef>
                          <a:spcPts val="0"/>
                        </a:spcBef>
                        <a:spcAft>
                          <a:spcPts val="0"/>
                        </a:spcAft>
                      </a:pPr>
                      <a:r>
                        <a:rPr lang="en-US" sz="1200" baseline="0" dirty="0" smtClean="0">
                          <a:effectLst/>
                          <a:latin typeface="Arial"/>
                          <a:ea typeface="Arial"/>
                          <a:cs typeface="Times New Roman"/>
                        </a:rPr>
                        <a:t>(</a:t>
                      </a:r>
                      <a:r>
                        <a:rPr lang="en-US" altLang="en-US" sz="1200" dirty="0" smtClean="0"/>
                        <a:t>Backfill of Historical Usage Data for Existing Customers</a:t>
                      </a:r>
                      <a:r>
                        <a:rPr lang="en-US" sz="1200" baseline="0" dirty="0" smtClean="0">
                          <a:effectLst/>
                          <a:latin typeface="Arial"/>
                          <a:ea typeface="Arial"/>
                          <a:cs typeface="Times New Roman"/>
                        </a:rPr>
                        <a:t>- “Interim”)</a:t>
                      </a:r>
                      <a:endParaRPr lang="en-US" sz="1200" dirty="0">
                        <a:effectLst/>
                        <a:latin typeface="Arial"/>
                        <a:ea typeface="Arial"/>
                        <a:cs typeface="Times New Roman"/>
                      </a:endParaRPr>
                    </a:p>
                  </a:txBody>
                  <a:tcPr marL="89154" marR="89154" marT="0" marB="0" anchor="ctr">
                    <a:solidFill>
                      <a:srgbClr val="92D05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900" b="1" dirty="0" smtClean="0">
                          <a:solidFill>
                            <a:schemeClr val="accent3">
                              <a:lumMod val="50000"/>
                            </a:schemeClr>
                          </a:solidFill>
                        </a:rPr>
                        <a:t>See Below CR 2013 017 Permanent</a:t>
                      </a:r>
                    </a:p>
                  </a:txBody>
                  <a:tcPr marL="118872" marR="118872" anchor="ctr">
                    <a:solidFill>
                      <a:srgbClr val="92D05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solidFill>
                            <a:schemeClr val="accent3">
                              <a:lumMod val="50000"/>
                            </a:schemeClr>
                          </a:solidFill>
                        </a:rPr>
                        <a:t>Implemented Interim</a:t>
                      </a:r>
                    </a:p>
                  </a:txBody>
                  <a:tcPr marL="118872" marR="118872" anchor="ctr">
                    <a:solidFill>
                      <a:srgbClr val="92D050"/>
                    </a:solidFill>
                  </a:tcPr>
                </a:tc>
                <a:tc>
                  <a:txBody>
                    <a:bodyPr/>
                    <a:lstStyle/>
                    <a:p>
                      <a:r>
                        <a:rPr lang="en-US" sz="1200" dirty="0" smtClean="0"/>
                        <a:t>Q4 2013 Delivered</a:t>
                      </a:r>
                      <a:endParaRPr lang="en-US" sz="1200" dirty="0"/>
                    </a:p>
                  </a:txBody>
                  <a:tcPr marL="118872" marR="118872" anchor="ctr">
                    <a:solidFill>
                      <a:srgbClr val="92D05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Included in  SMT Work In</a:t>
                      </a:r>
                      <a:r>
                        <a:rPr lang="en-US" sz="1200" baseline="0" dirty="0" smtClean="0"/>
                        <a:t> Process</a:t>
                      </a:r>
                      <a:endParaRPr lang="en-US" sz="1200" dirty="0" smtClean="0"/>
                    </a:p>
                  </a:txBody>
                  <a:tcPr marL="118872" marR="118872" anchor="ctr">
                    <a:solidFill>
                      <a:srgbClr val="92D050"/>
                    </a:solidFill>
                  </a:tcPr>
                </a:tc>
              </a:tr>
              <a:tr h="370840">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1200" dirty="0" smtClean="0">
                          <a:effectLst/>
                          <a:latin typeface="Arial"/>
                          <a:ea typeface="Arial"/>
                          <a:cs typeface="Times New Roman"/>
                        </a:rPr>
                        <a:t>AMWG</a:t>
                      </a:r>
                      <a:r>
                        <a:rPr lang="en-US" sz="1200" baseline="0" dirty="0" smtClean="0">
                          <a:effectLst/>
                          <a:latin typeface="Arial"/>
                          <a:ea typeface="Arial"/>
                          <a:cs typeface="Times New Roman"/>
                        </a:rPr>
                        <a:t> CR 2013 017 – REP API for Energy Usage on SMT </a:t>
                      </a:r>
                    </a:p>
                    <a:p>
                      <a:pPr marL="0" marR="0" indent="0" algn="l" defTabSz="914400" rtl="0" eaLnBrk="1" fontAlgn="auto" latinLnBrk="0" hangingPunct="1">
                        <a:lnSpc>
                          <a:spcPct val="115000"/>
                        </a:lnSpc>
                        <a:spcBef>
                          <a:spcPts val="0"/>
                        </a:spcBef>
                        <a:spcAft>
                          <a:spcPts val="0"/>
                        </a:spcAft>
                        <a:buClrTx/>
                        <a:buSzTx/>
                        <a:buFontTx/>
                        <a:buNone/>
                        <a:tabLst/>
                        <a:defRPr/>
                      </a:pPr>
                      <a:r>
                        <a:rPr lang="en-US" sz="1200" baseline="0" dirty="0" smtClean="0">
                          <a:effectLst/>
                          <a:latin typeface="Arial"/>
                          <a:ea typeface="Arial"/>
                          <a:cs typeface="Times New Roman"/>
                        </a:rPr>
                        <a:t>(</a:t>
                      </a:r>
                      <a:r>
                        <a:rPr lang="en-US" altLang="en-US" sz="1200" dirty="0" smtClean="0"/>
                        <a:t>Subscription for New Customer Historical Usage </a:t>
                      </a:r>
                      <a:r>
                        <a:rPr lang="en-US" sz="1200" baseline="0" dirty="0" smtClean="0">
                          <a:effectLst/>
                          <a:latin typeface="Arial"/>
                          <a:ea typeface="Arial"/>
                          <a:cs typeface="Times New Roman"/>
                        </a:rPr>
                        <a:t>– “Interim”)</a:t>
                      </a:r>
                      <a:endParaRPr lang="en-US" sz="1200" dirty="0" smtClean="0">
                        <a:effectLst/>
                        <a:latin typeface="Arial"/>
                        <a:ea typeface="Arial"/>
                        <a:cs typeface="Times New Roman"/>
                      </a:endParaRPr>
                    </a:p>
                  </a:txBody>
                  <a:tcPr marL="89154" marR="89154" marT="0" marB="0" anchor="ctr">
                    <a:solidFill>
                      <a:srgbClr val="92D05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900" b="1" dirty="0" smtClean="0">
                          <a:solidFill>
                            <a:schemeClr val="accent3">
                              <a:lumMod val="50000"/>
                            </a:schemeClr>
                          </a:solidFill>
                        </a:rPr>
                        <a:t>See Below CR 2013 017 Permanent</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900" b="1" dirty="0" smtClean="0">
                        <a:solidFill>
                          <a:srgbClr val="7030A0"/>
                        </a:solidFill>
                      </a:endParaRPr>
                    </a:p>
                  </a:txBody>
                  <a:tcPr marL="118872" marR="118872" anchor="ctr">
                    <a:solidFill>
                      <a:srgbClr val="92D05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solidFill>
                            <a:schemeClr val="accent3">
                              <a:lumMod val="50000"/>
                            </a:schemeClr>
                          </a:solidFill>
                        </a:rPr>
                        <a:t>Implemented Interim</a:t>
                      </a:r>
                    </a:p>
                  </a:txBody>
                  <a:tcPr marL="118872" marR="118872" anchor="ctr">
                    <a:solidFill>
                      <a:srgbClr val="92D050"/>
                    </a:solidFill>
                  </a:tcPr>
                </a:tc>
                <a:tc>
                  <a:txBody>
                    <a:bodyPr/>
                    <a:lstStyle/>
                    <a:p>
                      <a:r>
                        <a:rPr lang="en-US" sz="1200" dirty="0" smtClean="0"/>
                        <a:t>Q2 2014 Delivered</a:t>
                      </a:r>
                      <a:endParaRPr lang="en-US" sz="1200" dirty="0"/>
                    </a:p>
                  </a:txBody>
                  <a:tcPr marL="118872" marR="118872" anchor="ctr">
                    <a:solidFill>
                      <a:srgbClr val="92D050"/>
                    </a:solidFill>
                  </a:tcPr>
                </a:tc>
                <a:tc>
                  <a:txBody>
                    <a:bodyPr/>
                    <a:lstStyle/>
                    <a:p>
                      <a:r>
                        <a:rPr lang="en-US" sz="1200" dirty="0" smtClean="0">
                          <a:latin typeface="Arial" pitchFamily="34" charset="0"/>
                          <a:cs typeface="Arial" pitchFamily="34" charset="0"/>
                        </a:rPr>
                        <a:t>Included in Maintenance Contract</a:t>
                      </a:r>
                      <a:endParaRPr lang="en-US" sz="1200" dirty="0">
                        <a:latin typeface="Arial" pitchFamily="34" charset="0"/>
                        <a:cs typeface="Arial" pitchFamily="34" charset="0"/>
                      </a:endParaRPr>
                    </a:p>
                  </a:txBody>
                  <a:tcPr marL="118872" marR="118872" anchor="ctr">
                    <a:solidFill>
                      <a:srgbClr val="92D050"/>
                    </a:solidFill>
                  </a:tcPr>
                </a:tc>
              </a:tr>
              <a:tr h="370840">
                <a:tc>
                  <a:txBody>
                    <a:bodyPr/>
                    <a:lstStyle/>
                    <a:p>
                      <a:pPr marL="0" marR="0">
                        <a:lnSpc>
                          <a:spcPct val="115000"/>
                        </a:lnSpc>
                        <a:spcBef>
                          <a:spcPts val="0"/>
                        </a:spcBef>
                        <a:spcAft>
                          <a:spcPts val="0"/>
                        </a:spcAft>
                      </a:pPr>
                      <a:r>
                        <a:rPr lang="en-US" sz="1200" dirty="0">
                          <a:effectLst/>
                          <a:latin typeface="Arial"/>
                          <a:ea typeface="Arial"/>
                          <a:cs typeface="Arial"/>
                        </a:rPr>
                        <a:t>AMWG CR 2013 017 – REP API for Energy Usage on </a:t>
                      </a:r>
                      <a:r>
                        <a:rPr lang="en-US" sz="1200" dirty="0" smtClean="0">
                          <a:effectLst/>
                          <a:latin typeface="Arial"/>
                          <a:ea typeface="Arial"/>
                          <a:cs typeface="Arial"/>
                        </a:rPr>
                        <a:t>SMT – Permanent Solution to Replace Interim Solution</a:t>
                      </a:r>
                      <a:endParaRPr lang="en-US" sz="1200" dirty="0">
                        <a:effectLst/>
                        <a:latin typeface="Arial"/>
                        <a:ea typeface="Arial"/>
                        <a:cs typeface="Times New Roman"/>
                      </a:endParaRPr>
                    </a:p>
                  </a:txBody>
                  <a:tcPr marL="89154" marR="89154" marT="0" marB="0" anchor="ctr">
                    <a:solidFill>
                      <a:srgbClr val="92D05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solidFill>
                      </a:endParaRPr>
                    </a:p>
                  </a:txBody>
                  <a:tcPr marL="118872" marR="118872" anchor="ctr">
                    <a:solidFill>
                      <a:srgbClr val="92D05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0" dirty="0" smtClean="0">
                          <a:solidFill>
                            <a:schemeClr val="accent1">
                              <a:lumMod val="50000"/>
                            </a:schemeClr>
                          </a:solidFill>
                        </a:rPr>
                        <a:t>Confirmed Delivery</a:t>
                      </a:r>
                      <a:r>
                        <a:rPr lang="en-US" sz="1100" b="0" baseline="0" dirty="0" smtClean="0">
                          <a:solidFill>
                            <a:schemeClr val="accent1">
                              <a:lumMod val="50000"/>
                            </a:schemeClr>
                          </a:solidFill>
                        </a:rPr>
                        <a:t> of Requirements Based on New SMT Environment Performance Statistics</a:t>
                      </a:r>
                      <a:endParaRPr lang="en-US" sz="1100" b="0" dirty="0" smtClean="0">
                        <a:solidFill>
                          <a:schemeClr val="accent1">
                            <a:lumMod val="50000"/>
                          </a:schemeClr>
                        </a:solidFill>
                      </a:endParaRPr>
                    </a:p>
                  </a:txBody>
                  <a:tcPr marL="118872" marR="118872" anchor="ctr">
                    <a:solidFill>
                      <a:srgbClr val="92D050"/>
                    </a:solidFill>
                  </a:tcPr>
                </a:tc>
                <a:tc>
                  <a:txBody>
                    <a:bodyPr/>
                    <a:lstStyle/>
                    <a:p>
                      <a:r>
                        <a:rPr lang="en-US" sz="1200" baseline="0" dirty="0" smtClean="0"/>
                        <a:t>Q2 2015 Delivered</a:t>
                      </a:r>
                      <a:endParaRPr lang="en-US" sz="1200" dirty="0"/>
                    </a:p>
                  </a:txBody>
                  <a:tcPr marL="118872" marR="118872" anchor="ctr">
                    <a:solidFill>
                      <a:srgbClr val="92D050"/>
                    </a:solidFill>
                  </a:tcPr>
                </a:tc>
                <a:tc>
                  <a:txBody>
                    <a:bodyPr/>
                    <a:lstStyle/>
                    <a:p>
                      <a:r>
                        <a:rPr lang="en-US" sz="1200" smtClean="0">
                          <a:latin typeface="Arial" pitchFamily="34" charset="0"/>
                          <a:cs typeface="Arial" pitchFamily="34" charset="0"/>
                        </a:rPr>
                        <a:t>Delivered 2015</a:t>
                      </a:r>
                      <a:endParaRPr lang="en-US" sz="1200" dirty="0">
                        <a:latin typeface="Arial" pitchFamily="34" charset="0"/>
                        <a:cs typeface="Arial" pitchFamily="34" charset="0"/>
                      </a:endParaRPr>
                    </a:p>
                  </a:txBody>
                  <a:tcPr marL="118872" marR="118872" anchor="ctr">
                    <a:solidFill>
                      <a:srgbClr val="92D050"/>
                    </a:solidFill>
                  </a:tcPr>
                </a:tc>
              </a:tr>
              <a:tr h="370840">
                <a:tc>
                  <a:txBody>
                    <a:bodyPr/>
                    <a:lstStyle/>
                    <a:p>
                      <a:pPr marL="0" marR="0">
                        <a:lnSpc>
                          <a:spcPct val="115000"/>
                        </a:lnSpc>
                        <a:spcBef>
                          <a:spcPts val="0"/>
                        </a:spcBef>
                        <a:spcAft>
                          <a:spcPts val="0"/>
                        </a:spcAft>
                      </a:pPr>
                      <a:r>
                        <a:rPr lang="en-US" sz="1200" dirty="0" smtClean="0">
                          <a:effectLst/>
                          <a:latin typeface="+mn-lt"/>
                          <a:ea typeface="Arial"/>
                          <a:cs typeface="+mn-cs"/>
                        </a:rPr>
                        <a:t>AMWG CR 2014 018 – Add</a:t>
                      </a:r>
                      <a:r>
                        <a:rPr lang="en-US" sz="1200" baseline="0" dirty="0" smtClean="0">
                          <a:effectLst/>
                          <a:latin typeface="+mn-lt"/>
                          <a:ea typeface="Arial"/>
                          <a:cs typeface="+mn-cs"/>
                        </a:rPr>
                        <a:t> Generation Data to the SMT Portal View</a:t>
                      </a:r>
                      <a:endParaRPr lang="en-US" sz="1200" dirty="0">
                        <a:effectLst/>
                        <a:latin typeface="+mn-lt"/>
                        <a:ea typeface="Arial"/>
                        <a:cs typeface="Times New Roman"/>
                      </a:endParaRPr>
                    </a:p>
                  </a:txBody>
                  <a:tcPr marL="89154" marR="89154"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solidFill>
                      </a:endParaRPr>
                    </a:p>
                  </a:txBody>
                  <a:tcPr marL="118872" marR="1188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0" dirty="0" smtClean="0">
                          <a:solidFill>
                            <a:schemeClr val="accent1"/>
                          </a:solidFill>
                        </a:rPr>
                        <a:t>JDOA Estimate</a:t>
                      </a:r>
                      <a:r>
                        <a:rPr lang="en-US" sz="1100" b="0" baseline="0" dirty="0" smtClean="0">
                          <a:solidFill>
                            <a:schemeClr val="accent1"/>
                          </a:solidFill>
                        </a:rPr>
                        <a:t> Completed </a:t>
                      </a:r>
                      <a:endParaRPr lang="en-US" sz="1100" b="1" dirty="0" smtClean="0">
                        <a:solidFill>
                          <a:schemeClr val="accent1"/>
                        </a:solidFill>
                      </a:endParaRPr>
                    </a:p>
                  </a:txBody>
                  <a:tcPr marL="118872" marR="118872" anchor="ctr"/>
                </a:tc>
                <a:tc>
                  <a:txBody>
                    <a:bodyPr/>
                    <a:lstStyle/>
                    <a:p>
                      <a:r>
                        <a:rPr lang="en-US" sz="1200" dirty="0" smtClean="0"/>
                        <a:t>RMS Tabled 6/2/15</a:t>
                      </a:r>
                    </a:p>
                    <a:p>
                      <a:r>
                        <a:rPr lang="en-US" sz="1200" dirty="0" smtClean="0"/>
                        <a:t>RMS Tabled 8/4/15</a:t>
                      </a:r>
                      <a:endParaRPr lang="en-US" sz="1200" dirty="0"/>
                    </a:p>
                  </a:txBody>
                  <a:tcPr marL="118872" marR="118872" anchor="ctr"/>
                </a:tc>
                <a:tc>
                  <a:txBody>
                    <a:bodyPr/>
                    <a:lstStyle/>
                    <a:p>
                      <a:r>
                        <a:rPr lang="en-US" sz="1000" dirty="0" smtClean="0">
                          <a:latin typeface="Arial" pitchFamily="34" charset="0"/>
                          <a:cs typeface="Arial" pitchFamily="34" charset="0"/>
                        </a:rPr>
                        <a:t>Medium (40-60) Graph and Table</a:t>
                      </a:r>
                    </a:p>
                    <a:p>
                      <a:r>
                        <a:rPr lang="en-US" sz="1000" dirty="0" smtClean="0">
                          <a:latin typeface="Arial" pitchFamily="34" charset="0"/>
                          <a:cs typeface="Arial" pitchFamily="34" charset="0"/>
                        </a:rPr>
                        <a:t>Small (20-40)</a:t>
                      </a:r>
                      <a:r>
                        <a:rPr lang="en-US" sz="1000" baseline="0" dirty="0" smtClean="0">
                          <a:latin typeface="Arial" pitchFamily="34" charset="0"/>
                          <a:cs typeface="Arial" pitchFamily="34" charset="0"/>
                        </a:rPr>
                        <a:t> Table Only</a:t>
                      </a:r>
                      <a:endParaRPr lang="en-US" sz="1000" dirty="0">
                        <a:latin typeface="Arial" pitchFamily="34" charset="0"/>
                        <a:cs typeface="Arial" pitchFamily="34" charset="0"/>
                      </a:endParaRPr>
                    </a:p>
                  </a:txBody>
                  <a:tcPr marL="118872" marR="118872" anchor="ctr"/>
                </a:tc>
              </a:tr>
            </a:tbl>
          </a:graphicData>
        </a:graphic>
      </p:graphicFrame>
      <p:sp>
        <p:nvSpPr>
          <p:cNvPr id="6" name="Title 11"/>
          <p:cNvSpPr txBox="1">
            <a:spLocks/>
          </p:cNvSpPr>
          <p:nvPr/>
        </p:nvSpPr>
        <p:spPr>
          <a:xfrm>
            <a:off x="198121" y="-76200"/>
            <a:ext cx="11391899" cy="1143000"/>
          </a:xfrm>
          <a:prstGeom prst="rect">
            <a:avLst/>
          </a:prstGeom>
        </p:spPr>
        <p:txBody>
          <a:bodyPr>
            <a:normAutofit/>
          </a:bodyPr>
          <a:lstStyle>
            <a:lvl1pPr algn="ctr" defTabSz="914400" rtl="0" eaLnBrk="1" latinLnBrk="0" hangingPunct="1">
              <a:spcBef>
                <a:spcPct val="0"/>
              </a:spcBef>
              <a:buNone/>
              <a:defRPr sz="3200" kern="1200">
                <a:solidFill>
                  <a:srgbClr val="C00000"/>
                </a:solidFill>
                <a:latin typeface="Arial Black" panose="020B0A04020102020204" pitchFamily="34" charset="0"/>
                <a:ea typeface="+mj-ea"/>
                <a:cs typeface="+mj-cs"/>
              </a:defRPr>
            </a:lvl1pPr>
          </a:lstStyle>
          <a:p>
            <a:r>
              <a:rPr lang="en-US" sz="2000" dirty="0" smtClean="0">
                <a:latin typeface="+mj-lt"/>
              </a:rPr>
              <a:t>AMWG  Change Requests (Cont.)</a:t>
            </a:r>
            <a:endParaRPr lang="en-US" sz="2000" dirty="0">
              <a:latin typeface="+mj-lt"/>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789567320"/>
              </p:ext>
            </p:extLst>
          </p:nvPr>
        </p:nvGraphicFramePr>
        <p:xfrm>
          <a:off x="5715000" y="1279525"/>
          <a:ext cx="914400" cy="320675"/>
        </p:xfrm>
        <a:graphic>
          <a:graphicData uri="http://schemas.openxmlformats.org/presentationml/2006/ole">
            <mc:AlternateContent xmlns:mc="http://schemas.openxmlformats.org/markup-compatibility/2006">
              <mc:Choice xmlns:v="urn:schemas-microsoft-com:vml" Requires="v">
                <p:oleObj spid="_x0000_s13122" name="Document" showAsIcon="1" r:id="rId3" imgW="914400" imgH="792360" progId="Word.Document.8">
                  <p:embed/>
                </p:oleObj>
              </mc:Choice>
              <mc:Fallback>
                <p:oleObj name="Document" showAsIcon="1" r:id="rId3" imgW="914400" imgH="792360" progId="Word.Document.8">
                  <p:embed/>
                  <p:pic>
                    <p:nvPicPr>
                      <p:cNvPr id="0" name=""/>
                      <p:cNvPicPr/>
                      <p:nvPr/>
                    </p:nvPicPr>
                    <p:blipFill>
                      <a:blip r:embed="rId4"/>
                      <a:stretch>
                        <a:fillRect/>
                      </a:stretch>
                    </p:blipFill>
                    <p:spPr>
                      <a:xfrm>
                        <a:off x="5715000" y="1279525"/>
                        <a:ext cx="914400" cy="320675"/>
                      </a:xfrm>
                      <a:prstGeom prst="rect">
                        <a:avLst/>
                      </a:prstGeom>
                    </p:spPr>
                  </p:pic>
                </p:oleObj>
              </mc:Fallback>
            </mc:AlternateContent>
          </a:graphicData>
        </a:graphic>
      </p:graphicFrame>
      <p:graphicFrame>
        <p:nvGraphicFramePr>
          <p:cNvPr id="4" name="Object 3"/>
          <p:cNvGraphicFramePr>
            <a:graphicFrameLocks noChangeAspect="1"/>
          </p:cNvGraphicFramePr>
          <p:nvPr>
            <p:extLst>
              <p:ext uri="{D42A27DB-BD31-4B8C-83A1-F6EECF244321}">
                <p14:modId xmlns:p14="http://schemas.microsoft.com/office/powerpoint/2010/main" val="3891096226"/>
              </p:ext>
            </p:extLst>
          </p:nvPr>
        </p:nvGraphicFramePr>
        <p:xfrm>
          <a:off x="5715000" y="1631061"/>
          <a:ext cx="914400" cy="396875"/>
        </p:xfrm>
        <a:graphic>
          <a:graphicData uri="http://schemas.openxmlformats.org/presentationml/2006/ole">
            <mc:AlternateContent xmlns:mc="http://schemas.openxmlformats.org/markup-compatibility/2006">
              <mc:Choice xmlns:v="urn:schemas-microsoft-com:vml" Requires="v">
                <p:oleObj spid="_x0000_s13123" name="Document" showAsIcon="1" r:id="rId5" imgW="914400" imgH="792360" progId="Word.Document.8">
                  <p:embed/>
                </p:oleObj>
              </mc:Choice>
              <mc:Fallback>
                <p:oleObj name="Document" showAsIcon="1" r:id="rId5" imgW="914400" imgH="792360" progId="Word.Document.8">
                  <p:embed/>
                  <p:pic>
                    <p:nvPicPr>
                      <p:cNvPr id="0" name=""/>
                      <p:cNvPicPr/>
                      <p:nvPr/>
                    </p:nvPicPr>
                    <p:blipFill>
                      <a:blip r:embed="rId6"/>
                      <a:stretch>
                        <a:fillRect/>
                      </a:stretch>
                    </p:blipFill>
                    <p:spPr>
                      <a:xfrm>
                        <a:off x="5715000" y="1631061"/>
                        <a:ext cx="914400" cy="396875"/>
                      </a:xfrm>
                      <a:prstGeom prst="rect">
                        <a:avLst/>
                      </a:prstGeom>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3030332592"/>
              </p:ext>
            </p:extLst>
          </p:nvPr>
        </p:nvGraphicFramePr>
        <p:xfrm>
          <a:off x="5715000" y="2088261"/>
          <a:ext cx="914400" cy="396875"/>
        </p:xfrm>
        <a:graphic>
          <a:graphicData uri="http://schemas.openxmlformats.org/presentationml/2006/ole">
            <mc:AlternateContent xmlns:mc="http://schemas.openxmlformats.org/markup-compatibility/2006">
              <mc:Choice xmlns:v="urn:schemas-microsoft-com:vml" Requires="v">
                <p:oleObj spid="_x0000_s13124" name="Document" showAsIcon="1" r:id="rId7" imgW="914400" imgH="792360" progId="Word.Document.8">
                  <p:embed/>
                </p:oleObj>
              </mc:Choice>
              <mc:Fallback>
                <p:oleObj name="Document" showAsIcon="1" r:id="rId7" imgW="914400" imgH="792360" progId="Word.Document.8">
                  <p:embed/>
                  <p:pic>
                    <p:nvPicPr>
                      <p:cNvPr id="0" name=""/>
                      <p:cNvPicPr/>
                      <p:nvPr/>
                    </p:nvPicPr>
                    <p:blipFill>
                      <a:blip r:embed="rId8"/>
                      <a:stretch>
                        <a:fillRect/>
                      </a:stretch>
                    </p:blipFill>
                    <p:spPr>
                      <a:xfrm>
                        <a:off x="5715000" y="2088261"/>
                        <a:ext cx="914400" cy="396875"/>
                      </a:xfrm>
                      <a:prstGeom prst="rect">
                        <a:avLst/>
                      </a:prstGeom>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1583625384"/>
              </p:ext>
            </p:extLst>
          </p:nvPr>
        </p:nvGraphicFramePr>
        <p:xfrm>
          <a:off x="5715000" y="2561336"/>
          <a:ext cx="914400" cy="381000"/>
        </p:xfrm>
        <a:graphic>
          <a:graphicData uri="http://schemas.openxmlformats.org/presentationml/2006/ole">
            <mc:AlternateContent xmlns:mc="http://schemas.openxmlformats.org/markup-compatibility/2006">
              <mc:Choice xmlns:v="urn:schemas-microsoft-com:vml" Requires="v">
                <p:oleObj spid="_x0000_s13125" name="Document" showAsIcon="1" r:id="rId9" imgW="914400" imgH="792360" progId="Word.Document.8">
                  <p:embed/>
                </p:oleObj>
              </mc:Choice>
              <mc:Fallback>
                <p:oleObj name="Document" showAsIcon="1" r:id="rId9" imgW="914400" imgH="792360" progId="Word.Document.8">
                  <p:embed/>
                  <p:pic>
                    <p:nvPicPr>
                      <p:cNvPr id="0" name=""/>
                      <p:cNvPicPr/>
                      <p:nvPr/>
                    </p:nvPicPr>
                    <p:blipFill>
                      <a:blip r:embed="rId10"/>
                      <a:stretch>
                        <a:fillRect/>
                      </a:stretch>
                    </p:blipFill>
                    <p:spPr>
                      <a:xfrm>
                        <a:off x="5715000" y="2561336"/>
                        <a:ext cx="914400" cy="381000"/>
                      </a:xfrm>
                      <a:prstGeom prst="rect">
                        <a:avLst/>
                      </a:prstGeom>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1983273281"/>
              </p:ext>
            </p:extLst>
          </p:nvPr>
        </p:nvGraphicFramePr>
        <p:xfrm>
          <a:off x="5715000" y="3018536"/>
          <a:ext cx="914400" cy="381000"/>
        </p:xfrm>
        <a:graphic>
          <a:graphicData uri="http://schemas.openxmlformats.org/presentationml/2006/ole">
            <mc:AlternateContent xmlns:mc="http://schemas.openxmlformats.org/markup-compatibility/2006">
              <mc:Choice xmlns:v="urn:schemas-microsoft-com:vml" Requires="v">
                <p:oleObj spid="_x0000_s13126" name="Document" showAsIcon="1" r:id="rId11" imgW="914400" imgH="792360" progId="Word.Document.8">
                  <p:embed/>
                </p:oleObj>
              </mc:Choice>
              <mc:Fallback>
                <p:oleObj name="Document" showAsIcon="1" r:id="rId11" imgW="914400" imgH="792360" progId="Word.Document.8">
                  <p:embed/>
                  <p:pic>
                    <p:nvPicPr>
                      <p:cNvPr id="0" name=""/>
                      <p:cNvPicPr/>
                      <p:nvPr/>
                    </p:nvPicPr>
                    <p:blipFill>
                      <a:blip r:embed="rId12"/>
                      <a:stretch>
                        <a:fillRect/>
                      </a:stretch>
                    </p:blipFill>
                    <p:spPr>
                      <a:xfrm>
                        <a:off x="5715000" y="3018536"/>
                        <a:ext cx="914400" cy="381000"/>
                      </a:xfrm>
                      <a:prstGeom prst="rect">
                        <a:avLst/>
                      </a:prstGeom>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2295072035"/>
              </p:ext>
            </p:extLst>
          </p:nvPr>
        </p:nvGraphicFramePr>
        <p:xfrm>
          <a:off x="5715000" y="3551937"/>
          <a:ext cx="914400" cy="457199"/>
        </p:xfrm>
        <a:graphic>
          <a:graphicData uri="http://schemas.openxmlformats.org/presentationml/2006/ole">
            <mc:AlternateContent xmlns:mc="http://schemas.openxmlformats.org/markup-compatibility/2006">
              <mc:Choice xmlns:v="urn:schemas-microsoft-com:vml" Requires="v">
                <p:oleObj spid="_x0000_s13127" name="Document" showAsIcon="1" r:id="rId13" imgW="914400" imgH="792360" progId="Word.Document.8">
                  <p:embed/>
                </p:oleObj>
              </mc:Choice>
              <mc:Fallback>
                <p:oleObj name="Document" showAsIcon="1" r:id="rId13" imgW="914400" imgH="792360" progId="Word.Document.8">
                  <p:embed/>
                  <p:pic>
                    <p:nvPicPr>
                      <p:cNvPr id="0" name=""/>
                      <p:cNvPicPr/>
                      <p:nvPr/>
                    </p:nvPicPr>
                    <p:blipFill>
                      <a:blip r:embed="rId14"/>
                      <a:stretch>
                        <a:fillRect/>
                      </a:stretch>
                    </p:blipFill>
                    <p:spPr>
                      <a:xfrm>
                        <a:off x="5715000" y="3551937"/>
                        <a:ext cx="914400" cy="457199"/>
                      </a:xfrm>
                      <a:prstGeom prst="rect">
                        <a:avLst/>
                      </a:prstGeom>
                    </p:spPr>
                  </p:pic>
                </p:oleObj>
              </mc:Fallback>
            </mc:AlternateContent>
          </a:graphicData>
        </a:graphic>
      </p:graphicFrame>
      <p:graphicFrame>
        <p:nvGraphicFramePr>
          <p:cNvPr id="12" name="Object 11"/>
          <p:cNvGraphicFramePr>
            <a:graphicFrameLocks noChangeAspect="1"/>
          </p:cNvGraphicFramePr>
          <p:nvPr>
            <p:extLst>
              <p:ext uri="{D42A27DB-BD31-4B8C-83A1-F6EECF244321}">
                <p14:modId xmlns:p14="http://schemas.microsoft.com/office/powerpoint/2010/main" val="17789355"/>
              </p:ext>
            </p:extLst>
          </p:nvPr>
        </p:nvGraphicFramePr>
        <p:xfrm>
          <a:off x="5715000" y="5359400"/>
          <a:ext cx="914400" cy="457200"/>
        </p:xfrm>
        <a:graphic>
          <a:graphicData uri="http://schemas.openxmlformats.org/presentationml/2006/ole">
            <mc:AlternateContent xmlns:mc="http://schemas.openxmlformats.org/markup-compatibility/2006">
              <mc:Choice xmlns:v="urn:schemas-microsoft-com:vml" Requires="v">
                <p:oleObj spid="_x0000_s13128" name="Document" showAsIcon="1" r:id="rId15" imgW="914400" imgH="771480" progId="Word.Document.8">
                  <p:embed/>
                </p:oleObj>
              </mc:Choice>
              <mc:Fallback>
                <p:oleObj name="Document" showAsIcon="1" r:id="rId15" imgW="914400" imgH="771480" progId="Word.Document.8">
                  <p:embed/>
                  <p:pic>
                    <p:nvPicPr>
                      <p:cNvPr id="0" name=""/>
                      <p:cNvPicPr/>
                      <p:nvPr/>
                    </p:nvPicPr>
                    <p:blipFill>
                      <a:blip r:embed="rId16"/>
                      <a:stretch>
                        <a:fillRect/>
                      </a:stretch>
                    </p:blipFill>
                    <p:spPr>
                      <a:xfrm>
                        <a:off x="5715000" y="5359400"/>
                        <a:ext cx="914400" cy="457200"/>
                      </a:xfrm>
                      <a:prstGeom prst="rect">
                        <a:avLst/>
                      </a:prstGeom>
                    </p:spPr>
                  </p:pic>
                </p:oleObj>
              </mc:Fallback>
            </mc:AlternateContent>
          </a:graphicData>
        </a:graphic>
      </p:graphicFrame>
      <p:graphicFrame>
        <p:nvGraphicFramePr>
          <p:cNvPr id="13" name="Object 12"/>
          <p:cNvGraphicFramePr>
            <a:graphicFrameLocks noChangeAspect="1"/>
          </p:cNvGraphicFramePr>
          <p:nvPr>
            <p:extLst>
              <p:ext uri="{D42A27DB-BD31-4B8C-83A1-F6EECF244321}">
                <p14:modId xmlns:p14="http://schemas.microsoft.com/office/powerpoint/2010/main" val="3711869883"/>
              </p:ext>
            </p:extLst>
          </p:nvPr>
        </p:nvGraphicFramePr>
        <p:xfrm>
          <a:off x="5715000" y="6172200"/>
          <a:ext cx="838200" cy="507736"/>
        </p:xfrm>
        <a:graphic>
          <a:graphicData uri="http://schemas.openxmlformats.org/presentationml/2006/ole">
            <mc:AlternateContent xmlns:mc="http://schemas.openxmlformats.org/markup-compatibility/2006">
              <mc:Choice xmlns:v="urn:schemas-microsoft-com:vml" Requires="v">
                <p:oleObj spid="_x0000_s13129" name="Document" showAsIcon="1" r:id="rId17" imgW="914400" imgH="792360" progId="Word.Document.8">
                  <p:embed/>
                </p:oleObj>
              </mc:Choice>
              <mc:Fallback>
                <p:oleObj name="Document" showAsIcon="1" r:id="rId17" imgW="914400" imgH="792360" progId="Word.Document.8">
                  <p:embed/>
                  <p:pic>
                    <p:nvPicPr>
                      <p:cNvPr id="0" name=""/>
                      <p:cNvPicPr/>
                      <p:nvPr/>
                    </p:nvPicPr>
                    <p:blipFill>
                      <a:blip r:embed="rId18"/>
                      <a:stretch>
                        <a:fillRect/>
                      </a:stretch>
                    </p:blipFill>
                    <p:spPr>
                      <a:xfrm>
                        <a:off x="5715000" y="6172200"/>
                        <a:ext cx="838200" cy="507736"/>
                      </a:xfrm>
                      <a:prstGeom prst="rect">
                        <a:avLst/>
                      </a:prstGeom>
                    </p:spPr>
                  </p:pic>
                </p:oleObj>
              </mc:Fallback>
            </mc:AlternateContent>
          </a:graphicData>
        </a:graphic>
      </p:graphicFrame>
    </p:spTree>
    <p:extLst>
      <p:ext uri="{BB962C8B-B14F-4D97-AF65-F5344CB8AC3E}">
        <p14:creationId xmlns:p14="http://schemas.microsoft.com/office/powerpoint/2010/main" val="304089282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3629202510"/>
              </p:ext>
            </p:extLst>
          </p:nvPr>
        </p:nvGraphicFramePr>
        <p:xfrm>
          <a:off x="297180" y="350520"/>
          <a:ext cx="11318266" cy="5608320"/>
        </p:xfrm>
        <a:graphic>
          <a:graphicData uri="http://schemas.openxmlformats.org/drawingml/2006/table">
            <a:tbl>
              <a:tblPr firstRow="1" bandRow="1">
                <a:tableStyleId>{5940675A-B579-460E-94D1-54222C63F5DA}</a:tableStyleId>
              </a:tblPr>
              <a:tblGrid>
                <a:gridCol w="5253856"/>
                <a:gridCol w="1306964"/>
                <a:gridCol w="1752600"/>
                <a:gridCol w="1676400"/>
                <a:gridCol w="1328446"/>
              </a:tblGrid>
              <a:tr h="370840">
                <a:tc>
                  <a:txBody>
                    <a:bodyPr/>
                    <a:lstStyle/>
                    <a:p>
                      <a:pPr algn="ctr"/>
                      <a:r>
                        <a:rPr lang="en-US" sz="1200" b="1" dirty="0" smtClean="0">
                          <a:latin typeface="Arial" pitchFamily="34" charset="0"/>
                          <a:cs typeface="Arial" pitchFamily="34" charset="0"/>
                        </a:rPr>
                        <a:t>AMWG Change Request</a:t>
                      </a:r>
                      <a:endParaRPr lang="en-US" sz="1200" b="1" dirty="0">
                        <a:latin typeface="Arial" pitchFamily="34" charset="0"/>
                        <a:cs typeface="Arial" pitchFamily="34" charset="0"/>
                      </a:endParaRPr>
                    </a:p>
                  </a:txBody>
                  <a:tcPr marL="118872" marR="118872"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smtClean="0">
                          <a:latin typeface="Arial" pitchFamily="34" charset="0"/>
                          <a:cs typeface="Arial" pitchFamily="34" charset="0"/>
                        </a:rPr>
                        <a:t>AMWG CR Document</a:t>
                      </a:r>
                    </a:p>
                    <a:p>
                      <a:pPr algn="ctr"/>
                      <a:endParaRPr lang="en-US" sz="1200" b="1" dirty="0">
                        <a:latin typeface="Arial" pitchFamily="34" charset="0"/>
                        <a:cs typeface="Arial" pitchFamily="34" charset="0"/>
                      </a:endParaRPr>
                    </a:p>
                  </a:txBody>
                  <a:tcPr marL="118872" marR="118872" anchor="ctr"/>
                </a:tc>
                <a:tc>
                  <a:txBody>
                    <a:bodyPr/>
                    <a:lstStyle/>
                    <a:p>
                      <a:pPr algn="ctr"/>
                      <a:r>
                        <a:rPr lang="en-US" sz="1200" b="1" dirty="0" smtClean="0">
                          <a:latin typeface="Arial" pitchFamily="34" charset="0"/>
                          <a:cs typeface="Arial" pitchFamily="34" charset="0"/>
                        </a:rPr>
                        <a:t>Status</a:t>
                      </a:r>
                      <a:endParaRPr lang="en-US" sz="1200" b="1" dirty="0">
                        <a:latin typeface="Arial" pitchFamily="34" charset="0"/>
                        <a:cs typeface="Arial" pitchFamily="34" charset="0"/>
                      </a:endParaRPr>
                    </a:p>
                  </a:txBody>
                  <a:tcPr marL="118872" marR="118872" anchor="ctr"/>
                </a:tc>
                <a:tc>
                  <a:txBody>
                    <a:bodyPr/>
                    <a:lstStyle/>
                    <a:p>
                      <a:pPr algn="ctr"/>
                      <a:r>
                        <a:rPr lang="en-US" sz="1200" b="1" dirty="0" smtClean="0">
                          <a:latin typeface="Arial" pitchFamily="34" charset="0"/>
                          <a:cs typeface="Arial" pitchFamily="34" charset="0"/>
                        </a:rPr>
                        <a:t>Categorization and Estimated Delivery Date</a:t>
                      </a:r>
                      <a:endParaRPr lang="en-US" sz="1200" b="1" dirty="0">
                        <a:latin typeface="Arial" pitchFamily="34" charset="0"/>
                        <a:cs typeface="Arial" pitchFamily="34" charset="0"/>
                      </a:endParaRPr>
                    </a:p>
                  </a:txBody>
                  <a:tcPr marL="118872" marR="118872" anchor="ctr"/>
                </a:tc>
                <a:tc>
                  <a:txBody>
                    <a:bodyPr/>
                    <a:lstStyle/>
                    <a:p>
                      <a:pPr algn="ctr"/>
                      <a:r>
                        <a:rPr lang="en-US" sz="1200" b="1" dirty="0" smtClean="0">
                          <a:latin typeface="Arial" pitchFamily="34" charset="0"/>
                          <a:cs typeface="Arial" pitchFamily="34" charset="0"/>
                        </a:rPr>
                        <a:t>Estimated Cost</a:t>
                      </a:r>
                      <a:endParaRPr lang="en-US" sz="1200" b="1" dirty="0">
                        <a:latin typeface="Arial" pitchFamily="34" charset="0"/>
                        <a:cs typeface="Arial" pitchFamily="34" charset="0"/>
                      </a:endParaRPr>
                    </a:p>
                  </a:txBody>
                  <a:tcPr marL="118872" marR="118872" anchor="ctr"/>
                </a:tc>
              </a:tr>
              <a:tr h="370840">
                <a:tc>
                  <a:txBody>
                    <a:bodyPr/>
                    <a:lstStyle/>
                    <a:p>
                      <a:pPr marL="0" marR="0">
                        <a:lnSpc>
                          <a:spcPct val="115000"/>
                        </a:lnSpc>
                        <a:spcBef>
                          <a:spcPts val="0"/>
                        </a:spcBef>
                        <a:spcAft>
                          <a:spcPts val="0"/>
                        </a:spcAft>
                      </a:pPr>
                      <a:r>
                        <a:rPr lang="en-US" sz="1200" dirty="0">
                          <a:effectLst/>
                          <a:latin typeface="Arial"/>
                          <a:ea typeface="Arial"/>
                          <a:cs typeface="Arial"/>
                        </a:rPr>
                        <a:t>AMWG CR </a:t>
                      </a:r>
                      <a:r>
                        <a:rPr lang="en-US" sz="1200" dirty="0" smtClean="0">
                          <a:effectLst/>
                          <a:latin typeface="Arial"/>
                          <a:ea typeface="Arial"/>
                          <a:cs typeface="Arial"/>
                        </a:rPr>
                        <a:t>2015 019 </a:t>
                      </a:r>
                      <a:r>
                        <a:rPr lang="en-US" sz="1200" dirty="0">
                          <a:effectLst/>
                          <a:latin typeface="Arial"/>
                          <a:ea typeface="Arial"/>
                          <a:cs typeface="Arial"/>
                        </a:rPr>
                        <a:t>– </a:t>
                      </a:r>
                      <a:r>
                        <a:rPr lang="en-US" sz="1200" dirty="0" smtClean="0">
                          <a:effectLst/>
                          <a:latin typeface="Arial"/>
                          <a:ea typeface="Arial"/>
                          <a:cs typeface="Arial"/>
                        </a:rPr>
                        <a:t>Relocate</a:t>
                      </a:r>
                      <a:r>
                        <a:rPr lang="en-US" sz="1200" baseline="0" dirty="0" smtClean="0">
                          <a:effectLst/>
                          <a:latin typeface="Arial"/>
                          <a:ea typeface="Arial"/>
                          <a:cs typeface="Arial"/>
                        </a:rPr>
                        <a:t> Various SMT User Guides from the Authenticated Site to the Unauthenticated Site</a:t>
                      </a:r>
                      <a:endParaRPr lang="en-US" sz="1200" dirty="0">
                        <a:effectLst/>
                        <a:latin typeface="Arial"/>
                        <a:ea typeface="Arial"/>
                        <a:cs typeface="Times New Roman"/>
                      </a:endParaRPr>
                    </a:p>
                  </a:txBody>
                  <a:tcPr marL="89154" marR="89154"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solidFill>
                      </a:endParaRPr>
                    </a:p>
                  </a:txBody>
                  <a:tcPr marL="118872" marR="1188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0" dirty="0" smtClean="0">
                          <a:solidFill>
                            <a:schemeClr val="accent1"/>
                          </a:solidFill>
                        </a:rPr>
                        <a:t>JDOA Estimate Completed</a:t>
                      </a:r>
                    </a:p>
                  </a:txBody>
                  <a:tcPr marL="118872" marR="118872" anchor="ctr"/>
                </a:tc>
                <a:tc>
                  <a:txBody>
                    <a:bodyPr/>
                    <a:lstStyle/>
                    <a:p>
                      <a:r>
                        <a:rPr lang="en-US" sz="1200" dirty="0" smtClean="0"/>
                        <a:t>2 Important Awaiting Packaging </a:t>
                      </a:r>
                      <a:endParaRPr lang="en-US" sz="1200" dirty="0"/>
                    </a:p>
                  </a:txBody>
                  <a:tcPr marL="118872" marR="118872" anchor="ctr"/>
                </a:tc>
                <a:tc>
                  <a:txBody>
                    <a:bodyPr/>
                    <a:lstStyle/>
                    <a:p>
                      <a:r>
                        <a:rPr lang="en-US" sz="1200" dirty="0" smtClean="0">
                          <a:latin typeface="Arial" pitchFamily="34" charset="0"/>
                          <a:cs typeface="Arial" pitchFamily="34" charset="0"/>
                        </a:rPr>
                        <a:t>Small (20-40)</a:t>
                      </a:r>
                      <a:endParaRPr lang="en-US" sz="1200" dirty="0">
                        <a:latin typeface="Arial" pitchFamily="34" charset="0"/>
                        <a:cs typeface="Arial" pitchFamily="34" charset="0"/>
                      </a:endParaRPr>
                    </a:p>
                  </a:txBody>
                  <a:tcPr marL="118872" marR="118872" anchor="ctr"/>
                </a:tc>
              </a:tr>
              <a:tr h="370840">
                <a:tc>
                  <a:txBody>
                    <a:bodyPr/>
                    <a:lstStyle/>
                    <a:p>
                      <a:pPr marL="0" marR="0">
                        <a:lnSpc>
                          <a:spcPct val="115000"/>
                        </a:lnSpc>
                        <a:spcBef>
                          <a:spcPts val="0"/>
                        </a:spcBef>
                        <a:spcAft>
                          <a:spcPts val="0"/>
                        </a:spcAft>
                      </a:pPr>
                      <a:r>
                        <a:rPr lang="en-US" sz="1200" dirty="0">
                          <a:effectLst/>
                          <a:latin typeface="Arial"/>
                          <a:ea typeface="Arial"/>
                          <a:cs typeface="Arial"/>
                        </a:rPr>
                        <a:t>AMWG CR </a:t>
                      </a:r>
                      <a:r>
                        <a:rPr lang="en-US" sz="1200" dirty="0" smtClean="0">
                          <a:effectLst/>
                          <a:latin typeface="Arial"/>
                          <a:ea typeface="Arial"/>
                          <a:cs typeface="Arial"/>
                        </a:rPr>
                        <a:t>2015 020 </a:t>
                      </a:r>
                      <a:r>
                        <a:rPr lang="en-US" sz="1200" dirty="0">
                          <a:effectLst/>
                          <a:latin typeface="Arial"/>
                          <a:ea typeface="Arial"/>
                          <a:cs typeface="Arial"/>
                        </a:rPr>
                        <a:t>– </a:t>
                      </a:r>
                      <a:r>
                        <a:rPr lang="en-US" sz="1200" kern="1200" dirty="0" smtClean="0">
                          <a:solidFill>
                            <a:schemeClr val="tx1"/>
                          </a:solidFill>
                          <a:effectLst/>
                          <a:latin typeface="+mn-lt"/>
                          <a:ea typeface="+mn-ea"/>
                          <a:cs typeface="+mn-cs"/>
                        </a:rPr>
                        <a:t>Add Customer Type in the Customer Information Section in the View / Edit Agreement Page</a:t>
                      </a:r>
                      <a:endParaRPr lang="en-US" sz="1200" dirty="0">
                        <a:effectLst/>
                        <a:latin typeface="+mn-lt"/>
                        <a:ea typeface="Arial"/>
                        <a:cs typeface="Times New Roman"/>
                      </a:endParaRPr>
                    </a:p>
                  </a:txBody>
                  <a:tcPr marL="89154" marR="89154"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solidFill>
                      </a:endParaRPr>
                    </a:p>
                  </a:txBody>
                  <a:tcPr marL="118872" marR="1188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0" smtClean="0">
                          <a:solidFill>
                            <a:schemeClr val="accent1"/>
                          </a:solidFill>
                        </a:rPr>
                        <a:t>JDOA Estimate Completed</a:t>
                      </a:r>
                      <a:endParaRPr lang="en-US" sz="1100" b="0" dirty="0" smtClean="0">
                        <a:solidFill>
                          <a:schemeClr val="accent1"/>
                        </a:solidFill>
                      </a:endParaRPr>
                    </a:p>
                  </a:txBody>
                  <a:tcPr marL="118872" marR="118872" anchor="ctr"/>
                </a:tc>
                <a:tc>
                  <a:txBody>
                    <a:bodyPr/>
                    <a:lstStyle/>
                    <a:p>
                      <a:r>
                        <a:rPr lang="en-US" sz="1200" dirty="0" smtClean="0"/>
                        <a:t>3 Nice to Have Awaiting Packaging</a:t>
                      </a:r>
                      <a:endParaRPr lang="en-US" sz="1200" dirty="0"/>
                    </a:p>
                  </a:txBody>
                  <a:tcPr marL="118872" marR="118872" anchor="ctr"/>
                </a:tc>
                <a:tc>
                  <a:txBody>
                    <a:bodyPr/>
                    <a:lstStyle/>
                    <a:p>
                      <a:r>
                        <a:rPr lang="en-US" sz="1200" dirty="0" smtClean="0">
                          <a:latin typeface="Arial" pitchFamily="34" charset="0"/>
                          <a:cs typeface="Arial" pitchFamily="34" charset="0"/>
                        </a:rPr>
                        <a:t>Medium (40-60)</a:t>
                      </a:r>
                      <a:endParaRPr lang="en-US" sz="1200" dirty="0">
                        <a:latin typeface="Arial" pitchFamily="34" charset="0"/>
                        <a:cs typeface="Arial" pitchFamily="34" charset="0"/>
                      </a:endParaRPr>
                    </a:p>
                  </a:txBody>
                  <a:tcPr marL="118872" marR="118872" anchor="ctr"/>
                </a:tc>
              </a:tr>
              <a:tr h="370840">
                <a:tc>
                  <a:txBody>
                    <a:bodyPr/>
                    <a:lstStyle/>
                    <a:p>
                      <a:pPr marL="0" marR="0">
                        <a:lnSpc>
                          <a:spcPct val="115000"/>
                        </a:lnSpc>
                        <a:spcBef>
                          <a:spcPts val="0"/>
                        </a:spcBef>
                        <a:spcAft>
                          <a:spcPts val="0"/>
                        </a:spcAft>
                      </a:pPr>
                      <a:r>
                        <a:rPr lang="en-US" sz="1200" dirty="0">
                          <a:effectLst/>
                          <a:latin typeface="Arial"/>
                          <a:ea typeface="Arial"/>
                          <a:cs typeface="Arial"/>
                        </a:rPr>
                        <a:t>AMWG CR </a:t>
                      </a:r>
                      <a:r>
                        <a:rPr lang="en-US" sz="1200" dirty="0" smtClean="0">
                          <a:effectLst/>
                          <a:latin typeface="Arial"/>
                          <a:ea typeface="Arial"/>
                          <a:cs typeface="Arial"/>
                        </a:rPr>
                        <a:t>2015 021 </a:t>
                      </a:r>
                      <a:r>
                        <a:rPr lang="en-US" sz="1200" dirty="0">
                          <a:effectLst/>
                          <a:latin typeface="Arial"/>
                          <a:ea typeface="Arial"/>
                          <a:cs typeface="Arial"/>
                        </a:rPr>
                        <a:t>– </a:t>
                      </a:r>
                      <a:r>
                        <a:rPr lang="en-US" sz="1200" kern="1200" dirty="0" smtClean="0">
                          <a:solidFill>
                            <a:schemeClr val="tx1"/>
                          </a:solidFill>
                          <a:effectLst/>
                          <a:latin typeface="+mn-lt"/>
                          <a:ea typeface="+mn-ea"/>
                          <a:cs typeface="+mn-cs"/>
                        </a:rPr>
                        <a:t>Improve REP of Record</a:t>
                      </a:r>
                      <a:r>
                        <a:rPr lang="en-US" sz="1200" kern="1200" baseline="0" dirty="0" smtClean="0">
                          <a:solidFill>
                            <a:schemeClr val="tx1"/>
                          </a:solidFill>
                          <a:effectLst/>
                          <a:latin typeface="+mn-lt"/>
                          <a:ea typeface="+mn-ea"/>
                          <a:cs typeface="+mn-cs"/>
                        </a:rPr>
                        <a:t> Search Criteria During the Customer Registration Process</a:t>
                      </a:r>
                      <a:endParaRPr lang="en-US" sz="1200" dirty="0">
                        <a:effectLst/>
                        <a:latin typeface="Arial"/>
                        <a:ea typeface="Arial"/>
                        <a:cs typeface="Times New Roman"/>
                      </a:endParaRPr>
                    </a:p>
                  </a:txBody>
                  <a:tcPr marL="89154" marR="89154"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solidFill>
                      </a:endParaRPr>
                    </a:p>
                  </a:txBody>
                  <a:tcPr marL="118872" marR="1188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0" dirty="0" smtClean="0">
                          <a:solidFill>
                            <a:schemeClr val="accent1"/>
                          </a:solidFill>
                        </a:rPr>
                        <a:t>Estimate Complete &amp; RMS Approved 5/6/15</a:t>
                      </a:r>
                    </a:p>
                  </a:txBody>
                  <a:tcPr marL="118872" marR="1188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1 Critical Awaiting Packaging</a:t>
                      </a:r>
                    </a:p>
                  </a:txBody>
                  <a:tcPr marL="118872" marR="118872" anchor="ctr"/>
                </a:tc>
                <a:tc>
                  <a:txBody>
                    <a:bodyPr/>
                    <a:lstStyle/>
                    <a:p>
                      <a:r>
                        <a:rPr lang="en-US" sz="1200" dirty="0" smtClean="0">
                          <a:latin typeface="Arial" pitchFamily="34" charset="0"/>
                          <a:cs typeface="Arial" pitchFamily="34" charset="0"/>
                        </a:rPr>
                        <a:t>Medium,(40-60)</a:t>
                      </a:r>
                      <a:endParaRPr lang="en-US" sz="1200" dirty="0">
                        <a:latin typeface="Arial" pitchFamily="34" charset="0"/>
                        <a:cs typeface="Arial" pitchFamily="34" charset="0"/>
                      </a:endParaRPr>
                    </a:p>
                  </a:txBody>
                  <a:tcPr marL="118872" marR="118872" anchor="ctr"/>
                </a:tc>
              </a:tr>
              <a:tr h="417576">
                <a:tc>
                  <a:txBody>
                    <a:bodyPr/>
                    <a:lstStyle/>
                    <a:p>
                      <a:pPr marL="0" marR="0">
                        <a:lnSpc>
                          <a:spcPct val="115000"/>
                        </a:lnSpc>
                        <a:spcBef>
                          <a:spcPts val="0"/>
                        </a:spcBef>
                        <a:spcAft>
                          <a:spcPts val="0"/>
                        </a:spcAft>
                      </a:pPr>
                      <a:r>
                        <a:rPr lang="en-US" sz="1200" dirty="0">
                          <a:effectLst/>
                          <a:latin typeface="Arial"/>
                          <a:ea typeface="Arial"/>
                          <a:cs typeface="Arial"/>
                        </a:rPr>
                        <a:t>AMWG CR </a:t>
                      </a:r>
                      <a:r>
                        <a:rPr lang="en-US" sz="1200" dirty="0" smtClean="0">
                          <a:effectLst/>
                          <a:latin typeface="Arial"/>
                          <a:ea typeface="Arial"/>
                          <a:cs typeface="Arial"/>
                        </a:rPr>
                        <a:t>2015 022 </a:t>
                      </a:r>
                      <a:r>
                        <a:rPr lang="en-US" sz="1200" dirty="0">
                          <a:effectLst/>
                          <a:latin typeface="Arial"/>
                          <a:ea typeface="Arial"/>
                          <a:cs typeface="Arial"/>
                        </a:rPr>
                        <a:t>– </a:t>
                      </a:r>
                      <a:r>
                        <a:rPr lang="en-US" sz="1200" kern="1200" dirty="0" smtClean="0">
                          <a:solidFill>
                            <a:schemeClr val="tx1"/>
                          </a:solidFill>
                          <a:effectLst/>
                          <a:latin typeface="+mn-lt"/>
                          <a:ea typeface="+mn-ea"/>
                          <a:cs typeface="+mn-cs"/>
                        </a:rPr>
                        <a:t>Keep Selected ROR Visible During Customer Registration</a:t>
                      </a:r>
                      <a:endParaRPr lang="en-US" sz="1200" dirty="0">
                        <a:effectLst/>
                        <a:latin typeface="Arial"/>
                        <a:ea typeface="Arial"/>
                        <a:cs typeface="Times New Roman"/>
                      </a:endParaRPr>
                    </a:p>
                  </a:txBody>
                  <a:tcPr marL="89154" marR="89154"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solidFill>
                      </a:endParaRPr>
                    </a:p>
                  </a:txBody>
                  <a:tcPr marL="118872" marR="1188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0" smtClean="0">
                          <a:solidFill>
                            <a:schemeClr val="accent1"/>
                          </a:solidFill>
                        </a:rPr>
                        <a:t>JDOA Estimate Completed</a:t>
                      </a:r>
                      <a:endParaRPr lang="en-US" sz="1100" b="0" dirty="0" smtClean="0">
                        <a:solidFill>
                          <a:schemeClr val="accent1"/>
                        </a:solidFill>
                      </a:endParaRPr>
                    </a:p>
                  </a:txBody>
                  <a:tcPr marL="118872" marR="1188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Push Back as Defect</a:t>
                      </a:r>
                    </a:p>
                  </a:txBody>
                  <a:tcPr marL="118872" marR="118872" anchor="ctr"/>
                </a:tc>
                <a:tc>
                  <a:txBody>
                    <a:bodyPr/>
                    <a:lstStyle/>
                    <a:p>
                      <a:r>
                        <a:rPr lang="en-US" sz="1200" dirty="0" smtClean="0">
                          <a:latin typeface="Arial" pitchFamily="34" charset="0"/>
                          <a:cs typeface="Arial" pitchFamily="34" charset="0"/>
                        </a:rPr>
                        <a:t>Small (20-40)</a:t>
                      </a:r>
                      <a:endParaRPr lang="en-US" sz="1200" dirty="0">
                        <a:latin typeface="Arial" pitchFamily="34" charset="0"/>
                        <a:cs typeface="Arial" pitchFamily="34" charset="0"/>
                      </a:endParaRPr>
                    </a:p>
                  </a:txBody>
                  <a:tcPr marL="118872" marR="118872" anchor="ctr"/>
                </a:tc>
              </a:tr>
              <a:tr h="370840">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1200" dirty="0">
                          <a:effectLst/>
                          <a:latin typeface="Arial"/>
                          <a:ea typeface="Arial"/>
                          <a:cs typeface="Arial"/>
                        </a:rPr>
                        <a:t>AMWG CR </a:t>
                      </a:r>
                      <a:r>
                        <a:rPr lang="en-US" sz="1200" dirty="0" smtClean="0">
                          <a:effectLst/>
                          <a:latin typeface="Arial"/>
                          <a:ea typeface="Arial"/>
                          <a:cs typeface="Arial"/>
                        </a:rPr>
                        <a:t>2015 023 </a:t>
                      </a:r>
                      <a:r>
                        <a:rPr lang="en-US" sz="1200" dirty="0">
                          <a:effectLst/>
                          <a:latin typeface="Arial"/>
                          <a:ea typeface="Arial"/>
                          <a:cs typeface="Arial"/>
                        </a:rPr>
                        <a:t>– </a:t>
                      </a:r>
                      <a:r>
                        <a:rPr lang="en-US" sz="1200" kern="1200" dirty="0" smtClean="0">
                          <a:solidFill>
                            <a:schemeClr val="tx1"/>
                          </a:solidFill>
                          <a:effectLst/>
                          <a:latin typeface="+mn-lt"/>
                          <a:ea typeface="+mn-ea"/>
                          <a:cs typeface="+mn-cs"/>
                        </a:rPr>
                        <a:t>Allow Entry of Multiple ESIIDs During Customer Registration Process</a:t>
                      </a:r>
                      <a:endParaRPr lang="en-US" sz="1200" dirty="0">
                        <a:effectLst/>
                        <a:latin typeface="Arial"/>
                        <a:ea typeface="Arial"/>
                        <a:cs typeface="Times New Roman"/>
                      </a:endParaRPr>
                    </a:p>
                  </a:txBody>
                  <a:tcPr marL="89154" marR="89154"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solidFill>
                      </a:endParaRPr>
                    </a:p>
                  </a:txBody>
                  <a:tcPr marL="118872" marR="1188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0" dirty="0" smtClean="0">
                          <a:solidFill>
                            <a:schemeClr val="accent1"/>
                          </a:solidFill>
                        </a:rPr>
                        <a:t>JDOA Estimate Completed</a:t>
                      </a:r>
                    </a:p>
                  </a:txBody>
                  <a:tcPr marL="118872" marR="118872" anchor="ctr"/>
                </a:tc>
                <a:tc>
                  <a:txBody>
                    <a:bodyPr/>
                    <a:lstStyle/>
                    <a:p>
                      <a:r>
                        <a:rPr lang="en-US" sz="1200" dirty="0" smtClean="0"/>
                        <a:t>3 Nice to Have Awaiting Packaging</a:t>
                      </a:r>
                      <a:endParaRPr lang="en-US" sz="1200" dirty="0"/>
                    </a:p>
                  </a:txBody>
                  <a:tcPr marL="118872" marR="118872" anchor="ctr"/>
                </a:tc>
                <a:tc>
                  <a:txBody>
                    <a:bodyPr/>
                    <a:lstStyle/>
                    <a:p>
                      <a:r>
                        <a:rPr lang="en-US" sz="1200" dirty="0" smtClean="0">
                          <a:latin typeface="Arial" pitchFamily="34" charset="0"/>
                          <a:cs typeface="Arial" pitchFamily="34" charset="0"/>
                        </a:rPr>
                        <a:t>High (60-120)</a:t>
                      </a:r>
                      <a:endParaRPr lang="en-US" sz="1200" dirty="0">
                        <a:latin typeface="Arial" pitchFamily="34" charset="0"/>
                        <a:cs typeface="Arial" pitchFamily="34" charset="0"/>
                      </a:endParaRPr>
                    </a:p>
                  </a:txBody>
                  <a:tcPr marL="118872" marR="118872" anchor="ctr"/>
                </a:tc>
              </a:tr>
              <a:tr h="370840">
                <a:tc>
                  <a:txBody>
                    <a:bodyPr/>
                    <a:lstStyle/>
                    <a:p>
                      <a:pPr marL="0" marR="0">
                        <a:lnSpc>
                          <a:spcPct val="115000"/>
                        </a:lnSpc>
                        <a:spcBef>
                          <a:spcPts val="0"/>
                        </a:spcBef>
                        <a:spcAft>
                          <a:spcPts val="0"/>
                        </a:spcAft>
                      </a:pPr>
                      <a:r>
                        <a:rPr lang="en-US" sz="1200" dirty="0">
                          <a:effectLst/>
                          <a:latin typeface="Arial"/>
                          <a:ea typeface="Arial"/>
                          <a:cs typeface="Arial"/>
                        </a:rPr>
                        <a:t>AMWG CR </a:t>
                      </a:r>
                      <a:r>
                        <a:rPr lang="en-US" sz="1200" dirty="0" smtClean="0">
                          <a:effectLst/>
                          <a:latin typeface="Arial"/>
                          <a:ea typeface="Arial"/>
                          <a:cs typeface="Arial"/>
                        </a:rPr>
                        <a:t>2015 024 </a:t>
                      </a:r>
                      <a:r>
                        <a:rPr lang="en-US" sz="1200" dirty="0">
                          <a:effectLst/>
                          <a:latin typeface="Arial"/>
                          <a:ea typeface="Arial"/>
                          <a:cs typeface="Arial"/>
                        </a:rPr>
                        <a:t>– </a:t>
                      </a:r>
                      <a:r>
                        <a:rPr lang="en-US" sz="1200" kern="1200" dirty="0" smtClean="0">
                          <a:solidFill>
                            <a:schemeClr val="tx1"/>
                          </a:solidFill>
                          <a:effectLst/>
                          <a:latin typeface="+mn-lt"/>
                          <a:ea typeface="+mn-ea"/>
                          <a:cs typeface="+mn-cs"/>
                        </a:rPr>
                        <a:t>Third Party Access  Renew Energy Data Agreement After One Year</a:t>
                      </a:r>
                      <a:endParaRPr lang="en-US" sz="1200" dirty="0">
                        <a:effectLst/>
                        <a:latin typeface="Arial"/>
                        <a:ea typeface="Arial"/>
                        <a:cs typeface="Times New Roman"/>
                      </a:endParaRPr>
                    </a:p>
                  </a:txBody>
                  <a:tcPr marL="89154" marR="89154" marT="0" marB="0" anchor="ctr">
                    <a:solidFill>
                      <a:srgbClr val="FFFF66"/>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solidFill>
                      </a:endParaRPr>
                    </a:p>
                  </a:txBody>
                  <a:tcPr marL="118872" marR="118872" anchor="ctr">
                    <a:solidFill>
                      <a:srgbClr val="FFFF66"/>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0" dirty="0" smtClean="0">
                          <a:solidFill>
                            <a:schemeClr val="accent1"/>
                          </a:solidFill>
                        </a:rPr>
                        <a:t>JDOA Estimate Completed</a:t>
                      </a:r>
                    </a:p>
                  </a:txBody>
                  <a:tcPr marL="118872" marR="118872" anchor="ctr">
                    <a:solidFill>
                      <a:srgbClr val="FFFF66"/>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1 Critical Awaiting Delivery in 2015</a:t>
                      </a:r>
                    </a:p>
                  </a:txBody>
                  <a:tcPr marL="118872" marR="118872" anchor="ctr">
                    <a:solidFill>
                      <a:srgbClr val="FFFF66"/>
                    </a:solidFill>
                  </a:tcPr>
                </a:tc>
                <a:tc>
                  <a:txBody>
                    <a:bodyPr/>
                    <a:lstStyle/>
                    <a:p>
                      <a:r>
                        <a:rPr lang="en-US" sz="1200" dirty="0" smtClean="0">
                          <a:latin typeface="Arial" pitchFamily="34" charset="0"/>
                          <a:cs typeface="Arial" pitchFamily="34" charset="0"/>
                        </a:rPr>
                        <a:t>0</a:t>
                      </a:r>
                      <a:r>
                        <a:rPr lang="en-US" sz="1200" baseline="0" dirty="0" smtClean="0">
                          <a:latin typeface="Arial" pitchFamily="34" charset="0"/>
                          <a:cs typeface="Arial" pitchFamily="34" charset="0"/>
                        </a:rPr>
                        <a:t> Dollar</a:t>
                      </a:r>
                      <a:endParaRPr lang="en-US" sz="1200" dirty="0">
                        <a:latin typeface="Arial" pitchFamily="34" charset="0"/>
                        <a:cs typeface="Arial" pitchFamily="34" charset="0"/>
                      </a:endParaRPr>
                    </a:p>
                  </a:txBody>
                  <a:tcPr marL="118872" marR="118872" anchor="ctr">
                    <a:solidFill>
                      <a:srgbClr val="FFFF66"/>
                    </a:solidFill>
                  </a:tcPr>
                </a:tc>
              </a:tr>
              <a:tr h="370840">
                <a:tc>
                  <a:txBody>
                    <a:bodyPr/>
                    <a:lstStyle/>
                    <a:p>
                      <a:pPr marL="0" marR="0">
                        <a:lnSpc>
                          <a:spcPct val="115000"/>
                        </a:lnSpc>
                        <a:spcBef>
                          <a:spcPts val="0"/>
                        </a:spcBef>
                        <a:spcAft>
                          <a:spcPts val="0"/>
                        </a:spcAft>
                      </a:pPr>
                      <a:r>
                        <a:rPr lang="en-US" sz="1200" dirty="0" smtClean="0">
                          <a:effectLst/>
                          <a:latin typeface="Arial"/>
                          <a:ea typeface="Arial"/>
                          <a:cs typeface="Times New Roman"/>
                        </a:rPr>
                        <a:t>AMWG</a:t>
                      </a:r>
                      <a:r>
                        <a:rPr lang="en-US" sz="1200" baseline="0" dirty="0" smtClean="0">
                          <a:effectLst/>
                          <a:latin typeface="Arial"/>
                          <a:ea typeface="Arial"/>
                          <a:cs typeface="Times New Roman"/>
                        </a:rPr>
                        <a:t> CR 2015 025 – Third Party User Experience Add Identifying Data Fields in the Report Request Status Page</a:t>
                      </a:r>
                      <a:endParaRPr lang="en-US" sz="1200" dirty="0">
                        <a:effectLst/>
                        <a:latin typeface="Arial"/>
                        <a:ea typeface="Arial"/>
                        <a:cs typeface="Times New Roman"/>
                      </a:endParaRPr>
                    </a:p>
                  </a:txBody>
                  <a:tcPr marL="89154" marR="89154"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solidFill>
                      </a:endParaRPr>
                    </a:p>
                  </a:txBody>
                  <a:tcPr marL="118872" marR="1188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0" smtClean="0">
                          <a:solidFill>
                            <a:schemeClr val="accent1"/>
                          </a:solidFill>
                        </a:rPr>
                        <a:t>JDOA Estimate Completed</a:t>
                      </a:r>
                      <a:endParaRPr lang="en-US" sz="1100" b="0" dirty="0" smtClean="0">
                        <a:solidFill>
                          <a:schemeClr val="accent1"/>
                        </a:solidFill>
                      </a:endParaRPr>
                    </a:p>
                  </a:txBody>
                  <a:tcPr marL="118872" marR="118872" anchor="ctr"/>
                </a:tc>
                <a:tc>
                  <a:txBody>
                    <a:bodyPr/>
                    <a:lstStyle/>
                    <a:p>
                      <a:r>
                        <a:rPr lang="en-US" sz="1200" dirty="0" smtClean="0"/>
                        <a:t>2 Important Awaiting Packaging </a:t>
                      </a:r>
                      <a:endParaRPr lang="en-US" sz="1200" dirty="0"/>
                    </a:p>
                  </a:txBody>
                  <a:tcPr marL="118872" marR="118872" anchor="ctr"/>
                </a:tc>
                <a:tc>
                  <a:txBody>
                    <a:bodyPr/>
                    <a:lstStyle/>
                    <a:p>
                      <a:r>
                        <a:rPr lang="en-US" sz="1200" dirty="0" smtClean="0">
                          <a:latin typeface="Arial" pitchFamily="34" charset="0"/>
                          <a:cs typeface="Arial" pitchFamily="34" charset="0"/>
                        </a:rPr>
                        <a:t>High (60-120)</a:t>
                      </a:r>
                      <a:endParaRPr lang="en-US" sz="1200" dirty="0">
                        <a:latin typeface="Arial" pitchFamily="34" charset="0"/>
                        <a:cs typeface="Arial" pitchFamily="34" charset="0"/>
                      </a:endParaRPr>
                    </a:p>
                  </a:txBody>
                  <a:tcPr marL="118872" marR="118872" anchor="ctr"/>
                </a:tc>
              </a:tr>
              <a:tr h="370840">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1200" dirty="0" smtClean="0">
                          <a:effectLst/>
                          <a:latin typeface="Arial"/>
                          <a:ea typeface="Arial"/>
                          <a:cs typeface="Times New Roman"/>
                        </a:rPr>
                        <a:t>AMWG</a:t>
                      </a:r>
                      <a:r>
                        <a:rPr lang="en-US" sz="1200" baseline="0" dirty="0" smtClean="0">
                          <a:effectLst/>
                          <a:latin typeface="Arial"/>
                          <a:ea typeface="Arial"/>
                          <a:cs typeface="Times New Roman"/>
                        </a:rPr>
                        <a:t> CR 2015 026 – SMT Functionality Display Portal Message when Report Can Not be Displayed in the SMT Portal Page</a:t>
                      </a:r>
                      <a:endParaRPr lang="en-US" sz="1200" dirty="0" smtClean="0">
                        <a:effectLst/>
                        <a:latin typeface="Arial"/>
                        <a:ea typeface="Arial"/>
                        <a:cs typeface="Times New Roman"/>
                      </a:endParaRPr>
                    </a:p>
                  </a:txBody>
                  <a:tcPr marL="89154" marR="89154"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solidFill>
                      </a:endParaRPr>
                    </a:p>
                  </a:txBody>
                  <a:tcPr marL="118872" marR="1188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0" smtClean="0">
                          <a:solidFill>
                            <a:schemeClr val="accent1"/>
                          </a:solidFill>
                        </a:rPr>
                        <a:t>JDOA Estimate Completed</a:t>
                      </a:r>
                      <a:endParaRPr lang="en-US" sz="1100" b="0" dirty="0" smtClean="0">
                        <a:solidFill>
                          <a:schemeClr val="accent1"/>
                        </a:solidFill>
                      </a:endParaRPr>
                    </a:p>
                  </a:txBody>
                  <a:tcPr marL="118872" marR="118872" anchor="ctr"/>
                </a:tc>
                <a:tc>
                  <a:txBody>
                    <a:bodyPr/>
                    <a:lstStyle/>
                    <a:p>
                      <a:r>
                        <a:rPr lang="en-US" sz="1200" dirty="0" smtClean="0"/>
                        <a:t>2 Important Awaiting Packaging </a:t>
                      </a:r>
                      <a:endParaRPr lang="en-US" sz="1200" dirty="0"/>
                    </a:p>
                  </a:txBody>
                  <a:tcPr marL="118872" marR="118872" anchor="ctr"/>
                </a:tc>
                <a:tc>
                  <a:txBody>
                    <a:bodyPr/>
                    <a:lstStyle/>
                    <a:p>
                      <a:r>
                        <a:rPr lang="en-US" sz="1200" dirty="0" smtClean="0">
                          <a:latin typeface="Arial" pitchFamily="34" charset="0"/>
                          <a:cs typeface="Arial" pitchFamily="34" charset="0"/>
                        </a:rPr>
                        <a:t>Minor (0-20)</a:t>
                      </a:r>
                      <a:endParaRPr lang="en-US" sz="1200" dirty="0">
                        <a:latin typeface="Arial" pitchFamily="34" charset="0"/>
                        <a:cs typeface="Arial" pitchFamily="34" charset="0"/>
                      </a:endParaRPr>
                    </a:p>
                  </a:txBody>
                  <a:tcPr marL="118872" marR="118872" anchor="ctr"/>
                </a:tc>
              </a:tr>
              <a:tr h="457200">
                <a:tc>
                  <a:txBody>
                    <a:bodyPr/>
                    <a:lstStyle/>
                    <a:p>
                      <a:pPr marL="0" marR="0">
                        <a:lnSpc>
                          <a:spcPct val="115000"/>
                        </a:lnSpc>
                        <a:spcBef>
                          <a:spcPts val="0"/>
                        </a:spcBef>
                        <a:spcAft>
                          <a:spcPts val="0"/>
                        </a:spcAft>
                      </a:pPr>
                      <a:r>
                        <a:rPr lang="en-US" sz="1200" dirty="0">
                          <a:effectLst/>
                          <a:latin typeface="Arial"/>
                          <a:ea typeface="Arial"/>
                          <a:cs typeface="Arial"/>
                        </a:rPr>
                        <a:t>AMWG CR </a:t>
                      </a:r>
                      <a:r>
                        <a:rPr lang="en-US" sz="1200" dirty="0" smtClean="0">
                          <a:effectLst/>
                          <a:latin typeface="Arial"/>
                          <a:ea typeface="Arial"/>
                          <a:cs typeface="Arial"/>
                        </a:rPr>
                        <a:t>2015</a:t>
                      </a:r>
                      <a:r>
                        <a:rPr lang="en-US" sz="1200" baseline="0" dirty="0" smtClean="0">
                          <a:effectLst/>
                          <a:latin typeface="Arial"/>
                          <a:ea typeface="Arial"/>
                          <a:cs typeface="Arial"/>
                        </a:rPr>
                        <a:t> 027</a:t>
                      </a:r>
                      <a:r>
                        <a:rPr lang="en-US" sz="1200" dirty="0" smtClean="0">
                          <a:effectLst/>
                          <a:latin typeface="Arial"/>
                          <a:ea typeface="Arial"/>
                          <a:cs typeface="Arial"/>
                        </a:rPr>
                        <a:t> </a:t>
                      </a:r>
                      <a:r>
                        <a:rPr lang="en-US" sz="1200" dirty="0">
                          <a:effectLst/>
                          <a:latin typeface="Arial"/>
                          <a:ea typeface="Arial"/>
                          <a:cs typeface="Arial"/>
                        </a:rPr>
                        <a:t>– </a:t>
                      </a:r>
                      <a:r>
                        <a:rPr lang="en-US" sz="1200" dirty="0" smtClean="0">
                          <a:effectLst/>
                          <a:latin typeface="Arial"/>
                          <a:ea typeface="Arial"/>
                          <a:cs typeface="Arial"/>
                        </a:rPr>
                        <a:t>SMT</a:t>
                      </a:r>
                      <a:r>
                        <a:rPr lang="en-US" sz="1200" baseline="0" dirty="0" smtClean="0">
                          <a:effectLst/>
                          <a:latin typeface="Arial"/>
                          <a:ea typeface="Arial"/>
                          <a:cs typeface="Arial"/>
                        </a:rPr>
                        <a:t> Functionality Allow Specific Date Entry on the Export Report Screen</a:t>
                      </a:r>
                      <a:endParaRPr lang="en-US" sz="1200" dirty="0">
                        <a:effectLst/>
                        <a:latin typeface="Arial"/>
                        <a:ea typeface="Arial"/>
                        <a:cs typeface="Times New Roman"/>
                      </a:endParaRPr>
                    </a:p>
                  </a:txBody>
                  <a:tcPr marL="89154" marR="89154"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solidFill>
                      </a:endParaRPr>
                    </a:p>
                  </a:txBody>
                  <a:tcPr marL="118872" marR="1188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0" smtClean="0">
                          <a:solidFill>
                            <a:schemeClr val="accent1"/>
                          </a:solidFill>
                        </a:rPr>
                        <a:t>JDOA Estimate Completed</a:t>
                      </a:r>
                      <a:endParaRPr lang="en-US" sz="1100" b="0" dirty="0" smtClean="0">
                        <a:solidFill>
                          <a:schemeClr val="accent1"/>
                        </a:solidFill>
                      </a:endParaRPr>
                    </a:p>
                  </a:txBody>
                  <a:tcPr marL="118872" marR="118872" anchor="ctr"/>
                </a:tc>
                <a:tc>
                  <a:txBody>
                    <a:bodyPr/>
                    <a:lstStyle/>
                    <a:p>
                      <a:r>
                        <a:rPr lang="en-US" sz="1200" dirty="0" smtClean="0"/>
                        <a:t>3 Nice to Have Awaiting Packaging</a:t>
                      </a:r>
                      <a:endParaRPr lang="en-US" sz="1200" dirty="0"/>
                    </a:p>
                  </a:txBody>
                  <a:tcPr marL="118872" marR="118872" anchor="ctr"/>
                </a:tc>
                <a:tc>
                  <a:txBody>
                    <a:bodyPr/>
                    <a:lstStyle/>
                    <a:p>
                      <a:r>
                        <a:rPr lang="en-US" sz="1200" dirty="0" smtClean="0">
                          <a:latin typeface="Arial" pitchFamily="34" charset="0"/>
                          <a:cs typeface="Arial" pitchFamily="34" charset="0"/>
                        </a:rPr>
                        <a:t>Small (20-40)</a:t>
                      </a:r>
                      <a:endParaRPr lang="en-US" sz="1200" dirty="0">
                        <a:latin typeface="Arial" pitchFamily="34" charset="0"/>
                        <a:cs typeface="Arial" pitchFamily="34" charset="0"/>
                      </a:endParaRPr>
                    </a:p>
                  </a:txBody>
                  <a:tcPr marL="118872" marR="118872" anchor="ctr"/>
                </a:tc>
              </a:tr>
              <a:tr h="370840">
                <a:tc>
                  <a:txBody>
                    <a:bodyPr/>
                    <a:lstStyle/>
                    <a:p>
                      <a:pPr marL="0" marR="0">
                        <a:lnSpc>
                          <a:spcPct val="115000"/>
                        </a:lnSpc>
                        <a:spcBef>
                          <a:spcPts val="0"/>
                        </a:spcBef>
                        <a:spcAft>
                          <a:spcPts val="0"/>
                        </a:spcAft>
                      </a:pPr>
                      <a:r>
                        <a:rPr lang="en-US" sz="1200" dirty="0" smtClean="0">
                          <a:effectLst/>
                          <a:latin typeface="+mn-lt"/>
                          <a:ea typeface="Arial"/>
                          <a:cs typeface="+mn-cs"/>
                        </a:rPr>
                        <a:t>AMWG CR 2015 028 – SMT</a:t>
                      </a:r>
                      <a:r>
                        <a:rPr lang="en-US" sz="1200" baseline="0" dirty="0" smtClean="0">
                          <a:effectLst/>
                          <a:latin typeface="+mn-lt"/>
                          <a:ea typeface="Arial"/>
                          <a:cs typeface="+mn-cs"/>
                        </a:rPr>
                        <a:t> Functionality Allow ESIIDs to be Copied and Pasted into the ESIID Box on the Usage Page</a:t>
                      </a:r>
                      <a:endParaRPr lang="en-US" sz="1200" dirty="0">
                        <a:effectLst/>
                        <a:latin typeface="+mn-lt"/>
                        <a:ea typeface="Arial"/>
                        <a:cs typeface="Times New Roman"/>
                      </a:endParaRPr>
                    </a:p>
                  </a:txBody>
                  <a:tcPr marL="89154" marR="89154"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solidFill>
                      </a:endParaRPr>
                    </a:p>
                  </a:txBody>
                  <a:tcPr marL="118872" marR="1188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0" smtClean="0">
                          <a:solidFill>
                            <a:schemeClr val="accent1"/>
                          </a:solidFill>
                        </a:rPr>
                        <a:t>JDOA Estimate Completed</a:t>
                      </a:r>
                      <a:endParaRPr lang="en-US" sz="1100" b="0" dirty="0" smtClean="0">
                        <a:solidFill>
                          <a:schemeClr val="accent1"/>
                        </a:solidFill>
                      </a:endParaRPr>
                    </a:p>
                  </a:txBody>
                  <a:tcPr marL="118872" marR="118872" anchor="ctr"/>
                </a:tc>
                <a:tc>
                  <a:txBody>
                    <a:bodyPr/>
                    <a:lstStyle/>
                    <a:p>
                      <a:r>
                        <a:rPr lang="en-US" sz="1200" dirty="0" smtClean="0"/>
                        <a:t>3 Nice to Have Awaiting Packaging</a:t>
                      </a:r>
                      <a:endParaRPr lang="en-US" sz="1200" dirty="0"/>
                    </a:p>
                  </a:txBody>
                  <a:tcPr marL="118872" marR="118872" anchor="ctr"/>
                </a:tc>
                <a:tc>
                  <a:txBody>
                    <a:bodyPr/>
                    <a:lstStyle/>
                    <a:p>
                      <a:r>
                        <a:rPr lang="en-US" sz="1200" dirty="0" smtClean="0">
                          <a:latin typeface="Arial" pitchFamily="34" charset="0"/>
                          <a:cs typeface="Arial" pitchFamily="34" charset="0"/>
                        </a:rPr>
                        <a:t>Minor (0-20)</a:t>
                      </a:r>
                      <a:endParaRPr lang="en-US" sz="1200" dirty="0">
                        <a:latin typeface="Arial" pitchFamily="34" charset="0"/>
                        <a:cs typeface="Arial" pitchFamily="34" charset="0"/>
                      </a:endParaRPr>
                    </a:p>
                  </a:txBody>
                  <a:tcPr marL="118872" marR="118872" anchor="ctr"/>
                </a:tc>
              </a:tr>
              <a:tr h="370840">
                <a:tc>
                  <a:txBody>
                    <a:bodyPr/>
                    <a:lstStyle/>
                    <a:p>
                      <a:pPr marL="0" marR="0">
                        <a:lnSpc>
                          <a:spcPct val="115000"/>
                        </a:lnSpc>
                        <a:spcBef>
                          <a:spcPts val="0"/>
                        </a:spcBef>
                        <a:spcAft>
                          <a:spcPts val="0"/>
                        </a:spcAft>
                      </a:pPr>
                      <a:r>
                        <a:rPr lang="en-US" sz="1200" dirty="0" smtClean="0">
                          <a:effectLst/>
                          <a:latin typeface="+mn-lt"/>
                          <a:ea typeface="Arial"/>
                          <a:cs typeface="Times New Roman"/>
                        </a:rPr>
                        <a:t>AMWG CR 2015 029 – This Party Allow Third</a:t>
                      </a:r>
                      <a:r>
                        <a:rPr lang="en-US" sz="1200" baseline="0" dirty="0" smtClean="0">
                          <a:effectLst/>
                          <a:latin typeface="+mn-lt"/>
                          <a:ea typeface="Arial"/>
                          <a:cs typeface="Times New Roman"/>
                        </a:rPr>
                        <a:t> Parties to Utilize an API for On Demand Data Requests  </a:t>
                      </a:r>
                      <a:endParaRPr lang="en-US" sz="1200" dirty="0">
                        <a:effectLst/>
                        <a:latin typeface="+mn-lt"/>
                        <a:ea typeface="Arial"/>
                        <a:cs typeface="Times New Roman"/>
                      </a:endParaRPr>
                    </a:p>
                  </a:txBody>
                  <a:tcPr marL="89154" marR="89154"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solidFill>
                      </a:endParaRPr>
                    </a:p>
                  </a:txBody>
                  <a:tcPr marL="118872" marR="1188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0" dirty="0" smtClean="0">
                          <a:solidFill>
                            <a:schemeClr val="accent1"/>
                          </a:solidFill>
                        </a:rPr>
                        <a:t>Estimate Complete &amp; RMS Approved </a:t>
                      </a:r>
                    </a:p>
                  </a:txBody>
                  <a:tcPr marL="118872" marR="1188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AMWG Delayed</a:t>
                      </a:r>
                    </a:p>
                  </a:txBody>
                  <a:tcPr marL="118872" marR="118872" anchor="ctr"/>
                </a:tc>
                <a:tc>
                  <a:txBody>
                    <a:bodyPr/>
                    <a:lstStyle/>
                    <a:p>
                      <a:r>
                        <a:rPr lang="en-US" sz="1200" dirty="0" smtClean="0">
                          <a:latin typeface="Arial" pitchFamily="34" charset="0"/>
                          <a:cs typeface="Arial" pitchFamily="34" charset="0"/>
                        </a:rPr>
                        <a:t>High (60-120)</a:t>
                      </a:r>
                      <a:endParaRPr lang="en-US" sz="1200" dirty="0">
                        <a:latin typeface="Arial" pitchFamily="34" charset="0"/>
                        <a:cs typeface="Arial" pitchFamily="34" charset="0"/>
                      </a:endParaRPr>
                    </a:p>
                  </a:txBody>
                  <a:tcPr marL="118872" marR="118872" anchor="ctr"/>
                </a:tc>
              </a:tr>
            </a:tbl>
          </a:graphicData>
        </a:graphic>
      </p:graphicFrame>
      <p:sp>
        <p:nvSpPr>
          <p:cNvPr id="6" name="Title 11"/>
          <p:cNvSpPr txBox="1">
            <a:spLocks/>
          </p:cNvSpPr>
          <p:nvPr/>
        </p:nvSpPr>
        <p:spPr>
          <a:xfrm>
            <a:off x="198121" y="-76200"/>
            <a:ext cx="11391899" cy="1143000"/>
          </a:xfrm>
          <a:prstGeom prst="rect">
            <a:avLst/>
          </a:prstGeom>
        </p:spPr>
        <p:txBody>
          <a:bodyPr>
            <a:normAutofit/>
          </a:bodyPr>
          <a:lstStyle>
            <a:lvl1pPr algn="ctr" defTabSz="914400" rtl="0" eaLnBrk="1" latinLnBrk="0" hangingPunct="1">
              <a:spcBef>
                <a:spcPct val="0"/>
              </a:spcBef>
              <a:buNone/>
              <a:defRPr sz="3200" kern="1200">
                <a:solidFill>
                  <a:srgbClr val="C00000"/>
                </a:solidFill>
                <a:latin typeface="Arial Black" panose="020B0A04020102020204" pitchFamily="34" charset="0"/>
                <a:ea typeface="+mj-ea"/>
                <a:cs typeface="+mj-cs"/>
              </a:defRPr>
            </a:lvl1pPr>
          </a:lstStyle>
          <a:p>
            <a:r>
              <a:rPr lang="en-US" sz="2000" dirty="0" smtClean="0">
                <a:latin typeface="+mj-lt"/>
              </a:rPr>
              <a:t>AMWG  Change Requests (Cont.)</a:t>
            </a:r>
            <a:endParaRPr lang="en-US" sz="2000" dirty="0">
              <a:latin typeface="+mj-lt"/>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2438892638"/>
              </p:ext>
            </p:extLst>
          </p:nvPr>
        </p:nvGraphicFramePr>
        <p:xfrm>
          <a:off x="5791200" y="1066800"/>
          <a:ext cx="914400" cy="357188"/>
        </p:xfrm>
        <a:graphic>
          <a:graphicData uri="http://schemas.openxmlformats.org/presentationml/2006/ole">
            <mc:AlternateContent xmlns:mc="http://schemas.openxmlformats.org/markup-compatibility/2006">
              <mc:Choice xmlns:v="urn:schemas-microsoft-com:vml" Requires="v">
                <p:oleObj spid="_x0000_s17497" name="Document" showAsIcon="1" r:id="rId3" imgW="914400" imgH="792360" progId="Word.Document.8">
                  <p:embed/>
                </p:oleObj>
              </mc:Choice>
              <mc:Fallback>
                <p:oleObj name="Document" showAsIcon="1" r:id="rId3" imgW="914400" imgH="792360" progId="Word.Document.8">
                  <p:embed/>
                  <p:pic>
                    <p:nvPicPr>
                      <p:cNvPr id="0" name=""/>
                      <p:cNvPicPr/>
                      <p:nvPr/>
                    </p:nvPicPr>
                    <p:blipFill>
                      <a:blip r:embed="rId4"/>
                      <a:stretch>
                        <a:fillRect/>
                      </a:stretch>
                    </p:blipFill>
                    <p:spPr>
                      <a:xfrm>
                        <a:off x="5791200" y="1066800"/>
                        <a:ext cx="914400" cy="357188"/>
                      </a:xfrm>
                      <a:prstGeom prst="rect">
                        <a:avLst/>
                      </a:prstGeom>
                    </p:spPr>
                  </p:pic>
                </p:oleObj>
              </mc:Fallback>
            </mc:AlternateContent>
          </a:graphicData>
        </a:graphic>
      </p:graphicFrame>
      <p:graphicFrame>
        <p:nvGraphicFramePr>
          <p:cNvPr id="4" name="Object 3"/>
          <p:cNvGraphicFramePr>
            <a:graphicFrameLocks noChangeAspect="1"/>
          </p:cNvGraphicFramePr>
          <p:nvPr>
            <p:extLst>
              <p:ext uri="{D42A27DB-BD31-4B8C-83A1-F6EECF244321}">
                <p14:modId xmlns:p14="http://schemas.microsoft.com/office/powerpoint/2010/main" val="1969653734"/>
              </p:ext>
            </p:extLst>
          </p:nvPr>
        </p:nvGraphicFramePr>
        <p:xfrm>
          <a:off x="5791200" y="1493837"/>
          <a:ext cx="914400" cy="334963"/>
        </p:xfrm>
        <a:graphic>
          <a:graphicData uri="http://schemas.openxmlformats.org/presentationml/2006/ole">
            <mc:AlternateContent xmlns:mc="http://schemas.openxmlformats.org/markup-compatibility/2006">
              <mc:Choice xmlns:v="urn:schemas-microsoft-com:vml" Requires="v">
                <p:oleObj spid="_x0000_s17498" name="Document" showAsIcon="1" r:id="rId5" imgW="914400" imgH="792360" progId="Word.Document.8">
                  <p:embed/>
                </p:oleObj>
              </mc:Choice>
              <mc:Fallback>
                <p:oleObj name="Document" showAsIcon="1" r:id="rId5" imgW="914400" imgH="792360" progId="Word.Document.8">
                  <p:embed/>
                  <p:pic>
                    <p:nvPicPr>
                      <p:cNvPr id="0" name=""/>
                      <p:cNvPicPr/>
                      <p:nvPr/>
                    </p:nvPicPr>
                    <p:blipFill>
                      <a:blip r:embed="rId6"/>
                      <a:stretch>
                        <a:fillRect/>
                      </a:stretch>
                    </p:blipFill>
                    <p:spPr>
                      <a:xfrm>
                        <a:off x="5791200" y="1493837"/>
                        <a:ext cx="914400" cy="334963"/>
                      </a:xfrm>
                      <a:prstGeom prst="rect">
                        <a:avLst/>
                      </a:prstGeom>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502300431"/>
              </p:ext>
            </p:extLst>
          </p:nvPr>
        </p:nvGraphicFramePr>
        <p:xfrm>
          <a:off x="5791200" y="1981200"/>
          <a:ext cx="914400" cy="381000"/>
        </p:xfrm>
        <a:graphic>
          <a:graphicData uri="http://schemas.openxmlformats.org/presentationml/2006/ole">
            <mc:AlternateContent xmlns:mc="http://schemas.openxmlformats.org/markup-compatibility/2006">
              <mc:Choice xmlns:v="urn:schemas-microsoft-com:vml" Requires="v">
                <p:oleObj spid="_x0000_s17499" name="Document" showAsIcon="1" r:id="rId7" imgW="914400" imgH="792360" progId="Word.Document.8">
                  <p:embed/>
                </p:oleObj>
              </mc:Choice>
              <mc:Fallback>
                <p:oleObj name="Document" showAsIcon="1" r:id="rId7" imgW="914400" imgH="792360" progId="Word.Document.8">
                  <p:embed/>
                  <p:pic>
                    <p:nvPicPr>
                      <p:cNvPr id="0" name=""/>
                      <p:cNvPicPr/>
                      <p:nvPr/>
                    </p:nvPicPr>
                    <p:blipFill>
                      <a:blip r:embed="rId8"/>
                      <a:stretch>
                        <a:fillRect/>
                      </a:stretch>
                    </p:blipFill>
                    <p:spPr>
                      <a:xfrm>
                        <a:off x="5791200" y="1981200"/>
                        <a:ext cx="914400" cy="381000"/>
                      </a:xfrm>
                      <a:prstGeom prst="rect">
                        <a:avLst/>
                      </a:prstGeom>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1514245922"/>
              </p:ext>
            </p:extLst>
          </p:nvPr>
        </p:nvGraphicFramePr>
        <p:xfrm>
          <a:off x="5791200" y="2498725"/>
          <a:ext cx="914400" cy="396875"/>
        </p:xfrm>
        <a:graphic>
          <a:graphicData uri="http://schemas.openxmlformats.org/presentationml/2006/ole">
            <mc:AlternateContent xmlns:mc="http://schemas.openxmlformats.org/markup-compatibility/2006">
              <mc:Choice xmlns:v="urn:schemas-microsoft-com:vml" Requires="v">
                <p:oleObj spid="_x0000_s17500" name="Document" showAsIcon="1" r:id="rId9" imgW="914400" imgH="792360" progId="Word.Document.8">
                  <p:embed/>
                </p:oleObj>
              </mc:Choice>
              <mc:Fallback>
                <p:oleObj name="Document" showAsIcon="1" r:id="rId9" imgW="914400" imgH="792360" progId="Word.Document.8">
                  <p:embed/>
                  <p:pic>
                    <p:nvPicPr>
                      <p:cNvPr id="0" name=""/>
                      <p:cNvPicPr/>
                      <p:nvPr/>
                    </p:nvPicPr>
                    <p:blipFill>
                      <a:blip r:embed="rId10"/>
                      <a:stretch>
                        <a:fillRect/>
                      </a:stretch>
                    </p:blipFill>
                    <p:spPr>
                      <a:xfrm>
                        <a:off x="5791200" y="2498725"/>
                        <a:ext cx="914400" cy="396875"/>
                      </a:xfrm>
                      <a:prstGeom prst="rect">
                        <a:avLst/>
                      </a:prstGeom>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2533113220"/>
              </p:ext>
            </p:extLst>
          </p:nvPr>
        </p:nvGraphicFramePr>
        <p:xfrm>
          <a:off x="5791200" y="2971800"/>
          <a:ext cx="914400" cy="381000"/>
        </p:xfrm>
        <a:graphic>
          <a:graphicData uri="http://schemas.openxmlformats.org/presentationml/2006/ole">
            <mc:AlternateContent xmlns:mc="http://schemas.openxmlformats.org/markup-compatibility/2006">
              <mc:Choice xmlns:v="urn:schemas-microsoft-com:vml" Requires="v">
                <p:oleObj spid="_x0000_s17501" name="Document" showAsIcon="1" r:id="rId11" imgW="914400" imgH="792360" progId="Word.Document.8">
                  <p:embed/>
                </p:oleObj>
              </mc:Choice>
              <mc:Fallback>
                <p:oleObj name="Document" showAsIcon="1" r:id="rId11" imgW="914400" imgH="792360" progId="Word.Document.8">
                  <p:embed/>
                  <p:pic>
                    <p:nvPicPr>
                      <p:cNvPr id="0" name=""/>
                      <p:cNvPicPr/>
                      <p:nvPr/>
                    </p:nvPicPr>
                    <p:blipFill>
                      <a:blip r:embed="rId12"/>
                      <a:stretch>
                        <a:fillRect/>
                      </a:stretch>
                    </p:blipFill>
                    <p:spPr>
                      <a:xfrm>
                        <a:off x="5791200" y="2971800"/>
                        <a:ext cx="914400" cy="381000"/>
                      </a:xfrm>
                      <a:prstGeom prst="rect">
                        <a:avLst/>
                      </a:prstGeom>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3511570966"/>
              </p:ext>
            </p:extLst>
          </p:nvPr>
        </p:nvGraphicFramePr>
        <p:xfrm>
          <a:off x="5791200" y="3352800"/>
          <a:ext cx="914400" cy="396875"/>
        </p:xfrm>
        <a:graphic>
          <a:graphicData uri="http://schemas.openxmlformats.org/presentationml/2006/ole">
            <mc:AlternateContent xmlns:mc="http://schemas.openxmlformats.org/markup-compatibility/2006">
              <mc:Choice xmlns:v="urn:schemas-microsoft-com:vml" Requires="v">
                <p:oleObj spid="_x0000_s17502" name="Document" showAsIcon="1" r:id="rId13" imgW="914400" imgH="792360" progId="Word.Document.8">
                  <p:embed/>
                </p:oleObj>
              </mc:Choice>
              <mc:Fallback>
                <p:oleObj name="Document" showAsIcon="1" r:id="rId13" imgW="914400" imgH="792360" progId="Word.Document.8">
                  <p:embed/>
                  <p:pic>
                    <p:nvPicPr>
                      <p:cNvPr id="0" name=""/>
                      <p:cNvPicPr/>
                      <p:nvPr/>
                    </p:nvPicPr>
                    <p:blipFill>
                      <a:blip r:embed="rId14"/>
                      <a:stretch>
                        <a:fillRect/>
                      </a:stretch>
                    </p:blipFill>
                    <p:spPr>
                      <a:xfrm>
                        <a:off x="5791200" y="3352800"/>
                        <a:ext cx="914400" cy="396875"/>
                      </a:xfrm>
                      <a:prstGeom prst="rect">
                        <a:avLst/>
                      </a:prstGeom>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3931040047"/>
              </p:ext>
            </p:extLst>
          </p:nvPr>
        </p:nvGraphicFramePr>
        <p:xfrm>
          <a:off x="5791200" y="3810000"/>
          <a:ext cx="914400" cy="396875"/>
        </p:xfrm>
        <a:graphic>
          <a:graphicData uri="http://schemas.openxmlformats.org/presentationml/2006/ole">
            <mc:AlternateContent xmlns:mc="http://schemas.openxmlformats.org/markup-compatibility/2006">
              <mc:Choice xmlns:v="urn:schemas-microsoft-com:vml" Requires="v">
                <p:oleObj spid="_x0000_s17503" name="Document" showAsIcon="1" r:id="rId15" imgW="914400" imgH="792360" progId="Word.Document.8">
                  <p:embed/>
                </p:oleObj>
              </mc:Choice>
              <mc:Fallback>
                <p:oleObj name="Document" showAsIcon="1" r:id="rId15" imgW="914400" imgH="792360" progId="Word.Document.8">
                  <p:embed/>
                  <p:pic>
                    <p:nvPicPr>
                      <p:cNvPr id="0" name=""/>
                      <p:cNvPicPr/>
                      <p:nvPr/>
                    </p:nvPicPr>
                    <p:blipFill>
                      <a:blip r:embed="rId16"/>
                      <a:stretch>
                        <a:fillRect/>
                      </a:stretch>
                    </p:blipFill>
                    <p:spPr>
                      <a:xfrm>
                        <a:off x="5791200" y="3810000"/>
                        <a:ext cx="914400" cy="396875"/>
                      </a:xfrm>
                      <a:prstGeom prst="rect">
                        <a:avLst/>
                      </a:prstGeom>
                    </p:spPr>
                  </p:pic>
                </p:oleObj>
              </mc:Fallback>
            </mc:AlternateContent>
          </a:graphicData>
        </a:graphic>
      </p:graphicFrame>
      <p:graphicFrame>
        <p:nvGraphicFramePr>
          <p:cNvPr id="12" name="Object 11"/>
          <p:cNvGraphicFramePr>
            <a:graphicFrameLocks noChangeAspect="1"/>
          </p:cNvGraphicFramePr>
          <p:nvPr>
            <p:extLst>
              <p:ext uri="{D42A27DB-BD31-4B8C-83A1-F6EECF244321}">
                <p14:modId xmlns:p14="http://schemas.microsoft.com/office/powerpoint/2010/main" val="4263950454"/>
              </p:ext>
            </p:extLst>
          </p:nvPr>
        </p:nvGraphicFramePr>
        <p:xfrm>
          <a:off x="5791200" y="4267200"/>
          <a:ext cx="914400" cy="320675"/>
        </p:xfrm>
        <a:graphic>
          <a:graphicData uri="http://schemas.openxmlformats.org/presentationml/2006/ole">
            <mc:AlternateContent xmlns:mc="http://schemas.openxmlformats.org/markup-compatibility/2006">
              <mc:Choice xmlns:v="urn:schemas-microsoft-com:vml" Requires="v">
                <p:oleObj spid="_x0000_s17504" name="Document" showAsIcon="1" r:id="rId17" imgW="914400" imgH="792360" progId="Word.Document.8">
                  <p:embed/>
                </p:oleObj>
              </mc:Choice>
              <mc:Fallback>
                <p:oleObj name="Document" showAsIcon="1" r:id="rId17" imgW="914400" imgH="792360" progId="Word.Document.8">
                  <p:embed/>
                  <p:pic>
                    <p:nvPicPr>
                      <p:cNvPr id="0" name=""/>
                      <p:cNvPicPr/>
                      <p:nvPr/>
                    </p:nvPicPr>
                    <p:blipFill>
                      <a:blip r:embed="rId18"/>
                      <a:stretch>
                        <a:fillRect/>
                      </a:stretch>
                    </p:blipFill>
                    <p:spPr>
                      <a:xfrm>
                        <a:off x="5791200" y="4267200"/>
                        <a:ext cx="914400" cy="320675"/>
                      </a:xfrm>
                      <a:prstGeom prst="rect">
                        <a:avLst/>
                      </a:prstGeom>
                    </p:spPr>
                  </p:pic>
                </p:oleObj>
              </mc:Fallback>
            </mc:AlternateContent>
          </a:graphicData>
        </a:graphic>
      </p:graphicFrame>
      <p:graphicFrame>
        <p:nvGraphicFramePr>
          <p:cNvPr id="14" name="Object 13"/>
          <p:cNvGraphicFramePr>
            <a:graphicFrameLocks noChangeAspect="1"/>
          </p:cNvGraphicFramePr>
          <p:nvPr>
            <p:extLst>
              <p:ext uri="{D42A27DB-BD31-4B8C-83A1-F6EECF244321}">
                <p14:modId xmlns:p14="http://schemas.microsoft.com/office/powerpoint/2010/main" val="1877599002"/>
              </p:ext>
            </p:extLst>
          </p:nvPr>
        </p:nvGraphicFramePr>
        <p:xfrm>
          <a:off x="5791200" y="4724400"/>
          <a:ext cx="914400" cy="304799"/>
        </p:xfrm>
        <a:graphic>
          <a:graphicData uri="http://schemas.openxmlformats.org/presentationml/2006/ole">
            <mc:AlternateContent xmlns:mc="http://schemas.openxmlformats.org/markup-compatibility/2006">
              <mc:Choice xmlns:v="urn:schemas-microsoft-com:vml" Requires="v">
                <p:oleObj spid="_x0000_s17505" name="Document" showAsIcon="1" r:id="rId19" imgW="914400" imgH="792360" progId="Word.Document.8">
                  <p:embed/>
                </p:oleObj>
              </mc:Choice>
              <mc:Fallback>
                <p:oleObj name="Document" showAsIcon="1" r:id="rId19" imgW="914400" imgH="792360" progId="Word.Document.8">
                  <p:embed/>
                  <p:pic>
                    <p:nvPicPr>
                      <p:cNvPr id="0" name=""/>
                      <p:cNvPicPr/>
                      <p:nvPr/>
                    </p:nvPicPr>
                    <p:blipFill>
                      <a:blip r:embed="rId20"/>
                      <a:stretch>
                        <a:fillRect/>
                      </a:stretch>
                    </p:blipFill>
                    <p:spPr>
                      <a:xfrm>
                        <a:off x="5791200" y="4724400"/>
                        <a:ext cx="914400" cy="304799"/>
                      </a:xfrm>
                      <a:prstGeom prst="rect">
                        <a:avLst/>
                      </a:prstGeom>
                    </p:spPr>
                  </p:pic>
                </p:oleObj>
              </mc:Fallback>
            </mc:AlternateContent>
          </a:graphicData>
        </a:graphic>
      </p:graphicFrame>
      <p:graphicFrame>
        <p:nvGraphicFramePr>
          <p:cNvPr id="15" name="Object 14"/>
          <p:cNvGraphicFramePr>
            <a:graphicFrameLocks noChangeAspect="1"/>
          </p:cNvGraphicFramePr>
          <p:nvPr>
            <p:extLst>
              <p:ext uri="{D42A27DB-BD31-4B8C-83A1-F6EECF244321}">
                <p14:modId xmlns:p14="http://schemas.microsoft.com/office/powerpoint/2010/main" val="799695459"/>
              </p:ext>
            </p:extLst>
          </p:nvPr>
        </p:nvGraphicFramePr>
        <p:xfrm>
          <a:off x="5791200" y="5181600"/>
          <a:ext cx="914400" cy="304800"/>
        </p:xfrm>
        <a:graphic>
          <a:graphicData uri="http://schemas.openxmlformats.org/presentationml/2006/ole">
            <mc:AlternateContent xmlns:mc="http://schemas.openxmlformats.org/markup-compatibility/2006">
              <mc:Choice xmlns:v="urn:schemas-microsoft-com:vml" Requires="v">
                <p:oleObj spid="_x0000_s17506" name="Document" showAsIcon="1" r:id="rId21" imgW="914400" imgH="792360" progId="Word.Document.8">
                  <p:embed/>
                </p:oleObj>
              </mc:Choice>
              <mc:Fallback>
                <p:oleObj name="Document" showAsIcon="1" r:id="rId21" imgW="914400" imgH="792360" progId="Word.Document.8">
                  <p:embed/>
                  <p:pic>
                    <p:nvPicPr>
                      <p:cNvPr id="0" name=""/>
                      <p:cNvPicPr/>
                      <p:nvPr/>
                    </p:nvPicPr>
                    <p:blipFill>
                      <a:blip r:embed="rId22"/>
                      <a:stretch>
                        <a:fillRect/>
                      </a:stretch>
                    </p:blipFill>
                    <p:spPr>
                      <a:xfrm>
                        <a:off x="5791200" y="5181600"/>
                        <a:ext cx="914400" cy="304800"/>
                      </a:xfrm>
                      <a:prstGeom prst="rect">
                        <a:avLst/>
                      </a:prstGeom>
                    </p:spPr>
                  </p:pic>
                </p:oleObj>
              </mc:Fallback>
            </mc:AlternateContent>
          </a:graphicData>
        </a:graphic>
      </p:graphicFrame>
      <p:graphicFrame>
        <p:nvGraphicFramePr>
          <p:cNvPr id="16" name="Object 15"/>
          <p:cNvGraphicFramePr>
            <a:graphicFrameLocks noChangeAspect="1"/>
          </p:cNvGraphicFramePr>
          <p:nvPr>
            <p:extLst>
              <p:ext uri="{D42A27DB-BD31-4B8C-83A1-F6EECF244321}">
                <p14:modId xmlns:p14="http://schemas.microsoft.com/office/powerpoint/2010/main" val="569463794"/>
              </p:ext>
            </p:extLst>
          </p:nvPr>
        </p:nvGraphicFramePr>
        <p:xfrm>
          <a:off x="5791200" y="5638800"/>
          <a:ext cx="914400" cy="320675"/>
        </p:xfrm>
        <a:graphic>
          <a:graphicData uri="http://schemas.openxmlformats.org/presentationml/2006/ole">
            <mc:AlternateContent xmlns:mc="http://schemas.openxmlformats.org/markup-compatibility/2006">
              <mc:Choice xmlns:v="urn:schemas-microsoft-com:vml" Requires="v">
                <p:oleObj spid="_x0000_s17507" name="Document" showAsIcon="1" r:id="rId23" imgW="914400" imgH="792360" progId="Word.Document.8">
                  <p:embed/>
                </p:oleObj>
              </mc:Choice>
              <mc:Fallback>
                <p:oleObj name="Document" showAsIcon="1" r:id="rId23" imgW="914400" imgH="792360" progId="Word.Document.8">
                  <p:embed/>
                  <p:pic>
                    <p:nvPicPr>
                      <p:cNvPr id="0" name=""/>
                      <p:cNvPicPr/>
                      <p:nvPr/>
                    </p:nvPicPr>
                    <p:blipFill>
                      <a:blip r:embed="rId24"/>
                      <a:stretch>
                        <a:fillRect/>
                      </a:stretch>
                    </p:blipFill>
                    <p:spPr>
                      <a:xfrm>
                        <a:off x="5791200" y="5638800"/>
                        <a:ext cx="914400" cy="320675"/>
                      </a:xfrm>
                      <a:prstGeom prst="rect">
                        <a:avLst/>
                      </a:prstGeom>
                    </p:spPr>
                  </p:pic>
                </p:oleObj>
              </mc:Fallback>
            </mc:AlternateContent>
          </a:graphicData>
        </a:graphic>
      </p:graphicFrame>
    </p:spTree>
    <p:extLst>
      <p:ext uri="{BB962C8B-B14F-4D97-AF65-F5344CB8AC3E}">
        <p14:creationId xmlns:p14="http://schemas.microsoft.com/office/powerpoint/2010/main" val="184841373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3288579382"/>
              </p:ext>
            </p:extLst>
          </p:nvPr>
        </p:nvGraphicFramePr>
        <p:xfrm>
          <a:off x="297180" y="350520"/>
          <a:ext cx="11318266" cy="6376416"/>
        </p:xfrm>
        <a:graphic>
          <a:graphicData uri="http://schemas.openxmlformats.org/drawingml/2006/table">
            <a:tbl>
              <a:tblPr firstRow="1" bandRow="1">
                <a:tableStyleId>{5940675A-B579-460E-94D1-54222C63F5DA}</a:tableStyleId>
              </a:tblPr>
              <a:tblGrid>
                <a:gridCol w="5253856"/>
                <a:gridCol w="1611764"/>
                <a:gridCol w="1295400"/>
                <a:gridCol w="1821306"/>
                <a:gridCol w="1335940"/>
              </a:tblGrid>
              <a:tr h="370840">
                <a:tc>
                  <a:txBody>
                    <a:bodyPr/>
                    <a:lstStyle/>
                    <a:p>
                      <a:pPr algn="ctr"/>
                      <a:r>
                        <a:rPr lang="en-US" sz="1200" b="1" dirty="0" smtClean="0">
                          <a:latin typeface="Arial" pitchFamily="34" charset="0"/>
                          <a:cs typeface="Arial" pitchFamily="34" charset="0"/>
                        </a:rPr>
                        <a:t>AMWG Change Request</a:t>
                      </a:r>
                      <a:endParaRPr lang="en-US" sz="1200" b="1" dirty="0">
                        <a:latin typeface="Arial" pitchFamily="34" charset="0"/>
                        <a:cs typeface="Arial" pitchFamily="34" charset="0"/>
                      </a:endParaRPr>
                    </a:p>
                  </a:txBody>
                  <a:tcPr marL="118872" marR="118872"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smtClean="0">
                          <a:latin typeface="Arial" pitchFamily="34" charset="0"/>
                          <a:cs typeface="Arial" pitchFamily="34" charset="0"/>
                        </a:rPr>
                        <a:t>AMWG CR Document</a:t>
                      </a:r>
                    </a:p>
                    <a:p>
                      <a:pPr algn="ctr"/>
                      <a:endParaRPr lang="en-US" sz="1200" b="1" dirty="0">
                        <a:latin typeface="Arial" pitchFamily="34" charset="0"/>
                        <a:cs typeface="Arial" pitchFamily="34" charset="0"/>
                      </a:endParaRPr>
                    </a:p>
                  </a:txBody>
                  <a:tcPr marL="118872" marR="118872" anchor="ctr"/>
                </a:tc>
                <a:tc>
                  <a:txBody>
                    <a:bodyPr/>
                    <a:lstStyle/>
                    <a:p>
                      <a:pPr algn="ctr"/>
                      <a:r>
                        <a:rPr lang="en-US" sz="1200" b="1" dirty="0" smtClean="0">
                          <a:latin typeface="Arial" pitchFamily="34" charset="0"/>
                          <a:cs typeface="Arial" pitchFamily="34" charset="0"/>
                        </a:rPr>
                        <a:t>Status</a:t>
                      </a:r>
                      <a:endParaRPr lang="en-US" sz="1200" b="1" dirty="0">
                        <a:latin typeface="Arial" pitchFamily="34" charset="0"/>
                        <a:cs typeface="Arial" pitchFamily="34" charset="0"/>
                      </a:endParaRPr>
                    </a:p>
                  </a:txBody>
                  <a:tcPr marL="118872" marR="118872" anchor="ctr"/>
                </a:tc>
                <a:tc>
                  <a:txBody>
                    <a:bodyPr/>
                    <a:lstStyle/>
                    <a:p>
                      <a:pPr algn="ctr"/>
                      <a:r>
                        <a:rPr lang="en-US" sz="1200" b="1" dirty="0" smtClean="0">
                          <a:latin typeface="Arial" pitchFamily="34" charset="0"/>
                          <a:cs typeface="Arial" pitchFamily="34" charset="0"/>
                        </a:rPr>
                        <a:t>Categorization and Estimated Delivery Date</a:t>
                      </a:r>
                      <a:endParaRPr lang="en-US" sz="1200" b="1" dirty="0">
                        <a:latin typeface="Arial" pitchFamily="34" charset="0"/>
                        <a:cs typeface="Arial" pitchFamily="34" charset="0"/>
                      </a:endParaRPr>
                    </a:p>
                  </a:txBody>
                  <a:tcPr marL="118872" marR="118872" anchor="ctr"/>
                </a:tc>
                <a:tc>
                  <a:txBody>
                    <a:bodyPr/>
                    <a:lstStyle/>
                    <a:p>
                      <a:pPr algn="ctr"/>
                      <a:r>
                        <a:rPr lang="en-US" sz="1200" b="1" dirty="0" smtClean="0">
                          <a:latin typeface="Arial" pitchFamily="34" charset="0"/>
                          <a:cs typeface="Arial" pitchFamily="34" charset="0"/>
                        </a:rPr>
                        <a:t>Estimated Cost</a:t>
                      </a:r>
                      <a:endParaRPr lang="en-US" sz="1200" b="1" dirty="0">
                        <a:latin typeface="Arial" pitchFamily="34" charset="0"/>
                        <a:cs typeface="Arial" pitchFamily="34" charset="0"/>
                      </a:endParaRPr>
                    </a:p>
                  </a:txBody>
                  <a:tcPr marL="118872" marR="118872" anchor="ctr"/>
                </a:tc>
              </a:tr>
              <a:tr h="370840">
                <a:tc>
                  <a:txBody>
                    <a:bodyPr/>
                    <a:lstStyle/>
                    <a:p>
                      <a:pPr marL="0" marR="0">
                        <a:lnSpc>
                          <a:spcPct val="115000"/>
                        </a:lnSpc>
                        <a:spcBef>
                          <a:spcPts val="0"/>
                        </a:spcBef>
                        <a:spcAft>
                          <a:spcPts val="0"/>
                        </a:spcAft>
                      </a:pPr>
                      <a:r>
                        <a:rPr lang="en-US" sz="1200" dirty="0">
                          <a:effectLst/>
                          <a:latin typeface="Arial"/>
                          <a:ea typeface="Arial"/>
                          <a:cs typeface="Arial"/>
                        </a:rPr>
                        <a:t>AMWG CR </a:t>
                      </a:r>
                      <a:r>
                        <a:rPr lang="en-US" sz="1200" dirty="0" smtClean="0">
                          <a:effectLst/>
                          <a:latin typeface="Arial"/>
                          <a:ea typeface="Arial"/>
                          <a:cs typeface="Arial"/>
                        </a:rPr>
                        <a:t>2015 030 – Support</a:t>
                      </a:r>
                      <a:r>
                        <a:rPr lang="en-US" sz="1200" baseline="0" dirty="0" smtClean="0">
                          <a:effectLst/>
                          <a:latin typeface="Arial"/>
                          <a:ea typeface="Arial"/>
                          <a:cs typeface="Arial"/>
                        </a:rPr>
                        <a:t> </a:t>
                      </a:r>
                      <a:r>
                        <a:rPr lang="en-US" sz="1200" dirty="0" smtClean="0">
                          <a:effectLst/>
                          <a:latin typeface="Arial"/>
                          <a:ea typeface="Arial"/>
                          <a:cs typeface="Arial"/>
                        </a:rPr>
                        <a:t> multiple RORs during CSV file meter upload</a:t>
                      </a:r>
                      <a:endParaRPr lang="en-US" sz="1200" dirty="0">
                        <a:effectLst/>
                        <a:latin typeface="Arial"/>
                        <a:ea typeface="Arial"/>
                        <a:cs typeface="Times New Roman"/>
                      </a:endParaRPr>
                    </a:p>
                  </a:txBody>
                  <a:tcPr marL="89154" marR="89154"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solidFill>
                      </a:endParaRPr>
                    </a:p>
                  </a:txBody>
                  <a:tcPr marL="118872" marR="1188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0" dirty="0" smtClean="0">
                          <a:solidFill>
                            <a:schemeClr val="accent1"/>
                          </a:solidFill>
                        </a:rPr>
                        <a:t>JDOA Estimate </a:t>
                      </a:r>
                      <a:r>
                        <a:rPr lang="en-US" sz="1100" b="0" baseline="0" dirty="0" smtClean="0">
                          <a:solidFill>
                            <a:schemeClr val="accent1"/>
                          </a:solidFill>
                        </a:rPr>
                        <a:t> Completed</a:t>
                      </a:r>
                      <a:endParaRPr lang="en-US" sz="1100" b="0" dirty="0" smtClean="0">
                        <a:solidFill>
                          <a:schemeClr val="accent1"/>
                        </a:solidFill>
                      </a:endParaRPr>
                    </a:p>
                  </a:txBody>
                  <a:tcPr marL="118872" marR="118872" anchor="ctr"/>
                </a:tc>
                <a:tc>
                  <a:txBody>
                    <a:bodyPr/>
                    <a:lstStyle/>
                    <a:p>
                      <a:r>
                        <a:rPr lang="en-US" sz="1200" dirty="0" smtClean="0"/>
                        <a:t>AMWG Delayed</a:t>
                      </a:r>
                      <a:r>
                        <a:rPr lang="en-US" sz="1200" baseline="0" dirty="0" smtClean="0"/>
                        <a:t> </a:t>
                      </a:r>
                      <a:endParaRPr lang="en-US" sz="1200" dirty="0"/>
                    </a:p>
                  </a:txBody>
                  <a:tcPr marL="118872" marR="118872" anchor="ctr"/>
                </a:tc>
                <a:tc>
                  <a:txBody>
                    <a:bodyPr/>
                    <a:lstStyle/>
                    <a:p>
                      <a:r>
                        <a:rPr lang="en-US" sz="1200" smtClean="0">
                          <a:latin typeface="Arial" pitchFamily="34" charset="0"/>
                          <a:cs typeface="Arial" pitchFamily="34" charset="0"/>
                        </a:rPr>
                        <a:t>High (60-120)</a:t>
                      </a:r>
                      <a:endParaRPr lang="en-US" sz="1200" dirty="0">
                        <a:latin typeface="Arial" pitchFamily="34" charset="0"/>
                        <a:cs typeface="Arial" pitchFamily="34" charset="0"/>
                      </a:endParaRPr>
                    </a:p>
                  </a:txBody>
                  <a:tcPr marL="118872" marR="118872" anchor="ctr"/>
                </a:tc>
              </a:tr>
              <a:tr h="370840">
                <a:tc>
                  <a:txBody>
                    <a:bodyPr/>
                    <a:lstStyle/>
                    <a:p>
                      <a:pPr marL="0" marR="0">
                        <a:lnSpc>
                          <a:spcPct val="115000"/>
                        </a:lnSpc>
                        <a:spcBef>
                          <a:spcPts val="0"/>
                        </a:spcBef>
                        <a:spcAft>
                          <a:spcPts val="0"/>
                        </a:spcAft>
                      </a:pPr>
                      <a:r>
                        <a:rPr lang="en-US" sz="1200" dirty="0">
                          <a:effectLst/>
                          <a:latin typeface="Arial"/>
                          <a:ea typeface="Arial"/>
                          <a:cs typeface="Arial"/>
                        </a:rPr>
                        <a:t>AMWG CR </a:t>
                      </a:r>
                      <a:r>
                        <a:rPr lang="en-US" sz="1200" dirty="0" smtClean="0">
                          <a:effectLst/>
                          <a:latin typeface="Arial"/>
                          <a:ea typeface="Arial"/>
                          <a:cs typeface="Arial"/>
                        </a:rPr>
                        <a:t>2015 031 – Allow only current</a:t>
                      </a:r>
                      <a:r>
                        <a:rPr lang="en-US" sz="1200" baseline="0" dirty="0" smtClean="0">
                          <a:effectLst/>
                          <a:latin typeface="Arial"/>
                          <a:ea typeface="Arial"/>
                          <a:cs typeface="Arial"/>
                        </a:rPr>
                        <a:t> ROR for account registration validation and meter add validation</a:t>
                      </a:r>
                      <a:endParaRPr lang="en-US" sz="1200" dirty="0">
                        <a:effectLst/>
                        <a:latin typeface="+mn-lt"/>
                        <a:ea typeface="Arial"/>
                        <a:cs typeface="Times New Roman"/>
                      </a:endParaRPr>
                    </a:p>
                  </a:txBody>
                  <a:tcPr marL="89154" marR="89154"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solidFill>
                      </a:endParaRPr>
                    </a:p>
                  </a:txBody>
                  <a:tcPr marL="118872" marR="1188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0" dirty="0" smtClean="0">
                          <a:solidFill>
                            <a:schemeClr val="accent1"/>
                          </a:solidFill>
                        </a:rPr>
                        <a:t>JDOA Estimate </a:t>
                      </a:r>
                      <a:r>
                        <a:rPr lang="en-US" sz="1100" b="0" baseline="0" dirty="0" smtClean="0">
                          <a:solidFill>
                            <a:schemeClr val="accent1"/>
                          </a:solidFill>
                        </a:rPr>
                        <a:t> Completed</a:t>
                      </a:r>
                      <a:endParaRPr lang="en-US" sz="1100" b="0" dirty="0" smtClean="0">
                        <a:solidFill>
                          <a:schemeClr val="accent1"/>
                        </a:solidFill>
                      </a:endParaRPr>
                    </a:p>
                  </a:txBody>
                  <a:tcPr marL="118872" marR="118872" anchor="ctr"/>
                </a:tc>
                <a:tc>
                  <a:txBody>
                    <a:bodyPr/>
                    <a:lstStyle/>
                    <a:p>
                      <a:r>
                        <a:rPr lang="en-US" sz="1200" dirty="0" smtClean="0"/>
                        <a:t>AMWG Delayed</a:t>
                      </a:r>
                      <a:r>
                        <a:rPr lang="en-US" sz="1200" baseline="0" dirty="0" smtClean="0"/>
                        <a:t> </a:t>
                      </a:r>
                      <a:endParaRPr lang="en-US" sz="1200" dirty="0"/>
                    </a:p>
                  </a:txBody>
                  <a:tcPr marL="118872" marR="118872" anchor="ctr"/>
                </a:tc>
                <a:tc>
                  <a:txBody>
                    <a:bodyPr/>
                    <a:lstStyle/>
                    <a:p>
                      <a:r>
                        <a:rPr lang="en-US" sz="1200" smtClean="0">
                          <a:latin typeface="Arial" pitchFamily="34" charset="0"/>
                          <a:cs typeface="Arial" pitchFamily="34" charset="0"/>
                        </a:rPr>
                        <a:t>High (60-120)</a:t>
                      </a:r>
                      <a:endParaRPr lang="en-US" sz="1200" dirty="0">
                        <a:latin typeface="Arial" pitchFamily="34" charset="0"/>
                        <a:cs typeface="Arial" pitchFamily="34" charset="0"/>
                      </a:endParaRPr>
                    </a:p>
                  </a:txBody>
                  <a:tcPr marL="118872" marR="118872" anchor="ctr"/>
                </a:tc>
              </a:tr>
              <a:tr h="441960">
                <a:tc>
                  <a:txBody>
                    <a:bodyPr/>
                    <a:lstStyle/>
                    <a:p>
                      <a:pPr marL="0" marR="0">
                        <a:lnSpc>
                          <a:spcPct val="115000"/>
                        </a:lnSpc>
                        <a:spcBef>
                          <a:spcPts val="0"/>
                        </a:spcBef>
                        <a:spcAft>
                          <a:spcPts val="0"/>
                        </a:spcAft>
                      </a:pPr>
                      <a:r>
                        <a:rPr lang="en-US" sz="1200" dirty="0">
                          <a:effectLst/>
                          <a:latin typeface="Arial"/>
                          <a:ea typeface="Arial"/>
                          <a:cs typeface="Arial"/>
                        </a:rPr>
                        <a:t>AMWG CR </a:t>
                      </a:r>
                      <a:r>
                        <a:rPr lang="en-US" sz="1200" dirty="0" smtClean="0">
                          <a:effectLst/>
                          <a:latin typeface="Arial"/>
                          <a:ea typeface="Arial"/>
                          <a:cs typeface="Arial"/>
                        </a:rPr>
                        <a:t>2015 032 – Support SFTP protocol for SMT integration</a:t>
                      </a:r>
                      <a:endParaRPr lang="en-US" sz="1200" dirty="0">
                        <a:effectLst/>
                        <a:latin typeface="Arial"/>
                        <a:ea typeface="Arial"/>
                        <a:cs typeface="Times New Roman"/>
                      </a:endParaRPr>
                    </a:p>
                  </a:txBody>
                  <a:tcPr marL="89154" marR="89154"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solidFill>
                      </a:endParaRPr>
                    </a:p>
                  </a:txBody>
                  <a:tcPr marL="118872" marR="1188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0" dirty="0" smtClean="0">
                          <a:solidFill>
                            <a:schemeClr val="accent1"/>
                          </a:solidFill>
                        </a:rPr>
                        <a:t>Investigation</a:t>
                      </a:r>
                      <a:r>
                        <a:rPr lang="en-US" sz="1100" b="0" baseline="0" dirty="0" smtClean="0">
                          <a:solidFill>
                            <a:schemeClr val="accent1"/>
                          </a:solidFill>
                        </a:rPr>
                        <a:t> Complete</a:t>
                      </a:r>
                      <a:endParaRPr lang="en-US" sz="1100" b="0" dirty="0" smtClean="0">
                        <a:solidFill>
                          <a:schemeClr val="accent1"/>
                        </a:solidFill>
                      </a:endParaRPr>
                    </a:p>
                  </a:txBody>
                  <a:tcPr marL="118872" marR="118872" anchor="ctr"/>
                </a:tc>
                <a:tc>
                  <a:txBody>
                    <a:bodyPr/>
                    <a:lstStyle/>
                    <a:p>
                      <a:r>
                        <a:rPr lang="en-US" sz="1200" dirty="0" smtClean="0">
                          <a:solidFill>
                            <a:schemeClr val="tx1"/>
                          </a:solidFill>
                        </a:rPr>
                        <a:t>AMWG Delayed</a:t>
                      </a:r>
                      <a:r>
                        <a:rPr lang="en-US" sz="1200" baseline="0" dirty="0" smtClean="0">
                          <a:solidFill>
                            <a:schemeClr val="tx1"/>
                          </a:solidFill>
                        </a:rPr>
                        <a:t> </a:t>
                      </a:r>
                      <a:endParaRPr lang="en-US" sz="1200" dirty="0">
                        <a:solidFill>
                          <a:schemeClr val="tx1"/>
                        </a:solidFill>
                      </a:endParaRPr>
                    </a:p>
                  </a:txBody>
                  <a:tcPr marL="118872" marR="118872" anchor="ctr"/>
                </a:tc>
                <a:tc>
                  <a:txBody>
                    <a:bodyPr/>
                    <a:lstStyle/>
                    <a:p>
                      <a:r>
                        <a:rPr lang="en-US" sz="1200" dirty="0" smtClean="0">
                          <a:latin typeface="Arial" pitchFamily="34" charset="0"/>
                          <a:cs typeface="Arial" pitchFamily="34" charset="0"/>
                        </a:rPr>
                        <a:t>High (60-120)</a:t>
                      </a:r>
                      <a:endParaRPr lang="en-US" sz="1200" dirty="0">
                        <a:latin typeface="Arial" pitchFamily="34" charset="0"/>
                        <a:cs typeface="Arial" pitchFamily="34" charset="0"/>
                      </a:endParaRPr>
                    </a:p>
                  </a:txBody>
                  <a:tcPr marL="118872" marR="118872" anchor="ctr"/>
                </a:tc>
              </a:tr>
              <a:tr h="370840">
                <a:tc>
                  <a:txBody>
                    <a:bodyPr/>
                    <a:lstStyle/>
                    <a:p>
                      <a:pPr marL="0" marR="0">
                        <a:lnSpc>
                          <a:spcPct val="115000"/>
                        </a:lnSpc>
                        <a:spcBef>
                          <a:spcPts val="0"/>
                        </a:spcBef>
                        <a:spcAft>
                          <a:spcPts val="0"/>
                        </a:spcAft>
                      </a:pPr>
                      <a:r>
                        <a:rPr lang="en-US" sz="1200" dirty="0">
                          <a:effectLst/>
                          <a:latin typeface="Arial"/>
                          <a:ea typeface="Arial"/>
                          <a:cs typeface="Arial"/>
                        </a:rPr>
                        <a:t>AMWG CR </a:t>
                      </a:r>
                      <a:r>
                        <a:rPr lang="en-US" sz="1200" dirty="0" smtClean="0">
                          <a:effectLst/>
                          <a:latin typeface="Arial"/>
                          <a:ea typeface="Arial"/>
                          <a:cs typeface="Arial"/>
                        </a:rPr>
                        <a:t>2015 033 – Provide user id and password rules up front on UI registration page</a:t>
                      </a:r>
                      <a:endParaRPr lang="en-US" sz="1200" dirty="0">
                        <a:effectLst/>
                        <a:latin typeface="Arial"/>
                        <a:ea typeface="Arial"/>
                        <a:cs typeface="Times New Roman"/>
                      </a:endParaRPr>
                    </a:p>
                  </a:txBody>
                  <a:tcPr marL="89154" marR="89154"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solidFill>
                      </a:endParaRPr>
                    </a:p>
                  </a:txBody>
                  <a:tcPr marL="118872" marR="1188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0" dirty="0" smtClean="0">
                          <a:solidFill>
                            <a:schemeClr val="accent1"/>
                          </a:solidFill>
                        </a:rPr>
                        <a:t>JDOA Estimate </a:t>
                      </a:r>
                      <a:r>
                        <a:rPr lang="en-US" sz="1100" b="0" baseline="0" dirty="0" smtClean="0">
                          <a:solidFill>
                            <a:schemeClr val="accent1"/>
                          </a:solidFill>
                        </a:rPr>
                        <a:t> Completed</a:t>
                      </a:r>
                      <a:endParaRPr lang="en-US" sz="1100" b="0" dirty="0" smtClean="0">
                        <a:solidFill>
                          <a:schemeClr val="accent1"/>
                        </a:solidFill>
                      </a:endParaRPr>
                    </a:p>
                  </a:txBody>
                  <a:tcPr marL="118872" marR="118872" anchor="ctr"/>
                </a:tc>
                <a:tc>
                  <a:txBody>
                    <a:bodyPr/>
                    <a:lstStyle/>
                    <a:p>
                      <a:r>
                        <a:rPr lang="en-US" sz="1200" dirty="0" smtClean="0">
                          <a:solidFill>
                            <a:schemeClr val="tx1"/>
                          </a:solidFill>
                        </a:rPr>
                        <a:t>Re-estimated Awaiting Categorization</a:t>
                      </a:r>
                      <a:endParaRPr lang="en-US" sz="1200" dirty="0">
                        <a:solidFill>
                          <a:schemeClr val="tx1"/>
                        </a:solidFill>
                      </a:endParaRPr>
                    </a:p>
                  </a:txBody>
                  <a:tcPr marL="118872" marR="1188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Minor (0-20)</a:t>
                      </a:r>
                    </a:p>
                  </a:txBody>
                  <a:tcPr marL="118872" marR="118872" anchor="ctr"/>
                </a:tc>
              </a:tr>
              <a:tr h="370840">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1200" dirty="0">
                          <a:effectLst/>
                          <a:latin typeface="Arial"/>
                          <a:ea typeface="Arial"/>
                          <a:cs typeface="Arial"/>
                        </a:rPr>
                        <a:t>AMWG CR </a:t>
                      </a:r>
                      <a:r>
                        <a:rPr lang="en-US" sz="1200" dirty="0" smtClean="0">
                          <a:effectLst/>
                          <a:latin typeface="Arial"/>
                          <a:ea typeface="Arial"/>
                          <a:cs typeface="Arial"/>
                        </a:rPr>
                        <a:t>2015 034 – Display the day of the week</a:t>
                      </a:r>
                      <a:r>
                        <a:rPr lang="en-US" sz="1200" baseline="0" dirty="0" smtClean="0">
                          <a:effectLst/>
                          <a:latin typeface="Arial"/>
                          <a:ea typeface="Arial"/>
                          <a:cs typeface="Arial"/>
                        </a:rPr>
                        <a:t> in addition to the date on usage reports</a:t>
                      </a:r>
                      <a:endParaRPr lang="en-US" sz="1200" dirty="0">
                        <a:effectLst/>
                        <a:latin typeface="Arial"/>
                        <a:ea typeface="Arial"/>
                        <a:cs typeface="Times New Roman"/>
                      </a:endParaRPr>
                    </a:p>
                  </a:txBody>
                  <a:tcPr marL="89154" marR="89154"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solidFill>
                      </a:endParaRPr>
                    </a:p>
                  </a:txBody>
                  <a:tcPr marL="118872" marR="1188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0" dirty="0" smtClean="0">
                          <a:solidFill>
                            <a:schemeClr val="accent1"/>
                          </a:solidFill>
                        </a:rPr>
                        <a:t>JDOA Estimate </a:t>
                      </a:r>
                      <a:r>
                        <a:rPr lang="en-US" sz="1100" b="0" baseline="0" dirty="0" smtClean="0">
                          <a:solidFill>
                            <a:schemeClr val="accent1"/>
                          </a:solidFill>
                        </a:rPr>
                        <a:t> Completed</a:t>
                      </a:r>
                      <a:endParaRPr lang="en-US" sz="1100" b="0" dirty="0" smtClean="0">
                        <a:solidFill>
                          <a:schemeClr val="accent1"/>
                        </a:solidFill>
                      </a:endParaRPr>
                    </a:p>
                  </a:txBody>
                  <a:tcPr marL="118872" marR="118872" anchor="ctr"/>
                </a:tc>
                <a:tc>
                  <a:txBody>
                    <a:bodyPr/>
                    <a:lstStyle/>
                    <a:p>
                      <a:r>
                        <a:rPr lang="en-US" sz="1200" dirty="0" smtClean="0"/>
                        <a:t>AMWG Delayed</a:t>
                      </a:r>
                      <a:endParaRPr lang="en-US" sz="1200" dirty="0"/>
                    </a:p>
                  </a:txBody>
                  <a:tcPr marL="118872" marR="118872" anchor="ctr"/>
                </a:tc>
                <a:tc>
                  <a:txBody>
                    <a:bodyPr/>
                    <a:lstStyle/>
                    <a:p>
                      <a:r>
                        <a:rPr lang="en-US" sz="1200" dirty="0" smtClean="0">
                          <a:latin typeface="Arial" pitchFamily="34" charset="0"/>
                          <a:cs typeface="Arial" pitchFamily="34" charset="0"/>
                        </a:rPr>
                        <a:t>Medium (40-60)</a:t>
                      </a:r>
                      <a:endParaRPr lang="en-US" sz="1200" dirty="0">
                        <a:latin typeface="Arial" pitchFamily="34" charset="0"/>
                        <a:cs typeface="Arial" pitchFamily="34" charset="0"/>
                      </a:endParaRPr>
                    </a:p>
                  </a:txBody>
                  <a:tcPr marL="118872" marR="118872" anchor="ctr"/>
                </a:tc>
              </a:tr>
              <a:tr h="370840">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1200" dirty="0" smtClean="0">
                          <a:effectLst/>
                          <a:latin typeface="Arial"/>
                          <a:ea typeface="Arial"/>
                          <a:cs typeface="Arial"/>
                        </a:rPr>
                        <a:t>AMWG CR 2015 035 - </a:t>
                      </a:r>
                      <a:r>
                        <a:rPr lang="en-US" sz="1200" kern="1200" dirty="0" smtClean="0">
                          <a:solidFill>
                            <a:schemeClr val="tx1"/>
                          </a:solidFill>
                          <a:effectLst/>
                          <a:latin typeface="+mn-lt"/>
                          <a:ea typeface="+mn-ea"/>
                          <a:cs typeface="+mn-cs"/>
                        </a:rPr>
                        <a:t>Provide a customer-selected option to receive a monthly usage report via email</a:t>
                      </a:r>
                    </a:p>
                    <a:p>
                      <a:pPr marL="0" marR="0">
                        <a:lnSpc>
                          <a:spcPct val="115000"/>
                        </a:lnSpc>
                        <a:spcBef>
                          <a:spcPts val="0"/>
                        </a:spcBef>
                        <a:spcAft>
                          <a:spcPts val="0"/>
                        </a:spcAft>
                      </a:pPr>
                      <a:endParaRPr lang="en-US" sz="1200" dirty="0">
                        <a:effectLst/>
                        <a:latin typeface="Arial"/>
                        <a:ea typeface="Arial"/>
                        <a:cs typeface="Times New Roman"/>
                      </a:endParaRPr>
                    </a:p>
                  </a:txBody>
                  <a:tcPr marL="89154" marR="89154"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solidFill>
                      </a:endParaRPr>
                    </a:p>
                  </a:txBody>
                  <a:tcPr marL="118872" marR="1188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0" dirty="0" smtClean="0">
                          <a:solidFill>
                            <a:schemeClr val="accent1"/>
                          </a:solidFill>
                        </a:rPr>
                        <a:t>Estimate Complete &amp; RMS Approved </a:t>
                      </a:r>
                    </a:p>
                  </a:txBody>
                  <a:tcPr marL="118872" marR="118872" anchor="ctr"/>
                </a:tc>
                <a:tc>
                  <a:txBody>
                    <a:bodyPr/>
                    <a:lstStyle/>
                    <a:p>
                      <a:r>
                        <a:rPr lang="en-US" sz="1200" dirty="0" smtClean="0"/>
                        <a:t>2 Important Awaiting Packaging </a:t>
                      </a:r>
                      <a:endParaRPr lang="en-US" sz="1200" dirty="0"/>
                    </a:p>
                  </a:txBody>
                  <a:tcPr marL="118872" marR="118872" anchor="ctr"/>
                </a:tc>
                <a:tc>
                  <a:txBody>
                    <a:bodyPr/>
                    <a:lstStyle/>
                    <a:p>
                      <a:r>
                        <a:rPr lang="en-US" sz="1200" dirty="0" smtClean="0">
                          <a:latin typeface="Arial" pitchFamily="34" charset="0"/>
                          <a:cs typeface="Arial" pitchFamily="34" charset="0"/>
                        </a:rPr>
                        <a:t>Medium (40-60)</a:t>
                      </a:r>
                      <a:endParaRPr lang="en-US" sz="1200" dirty="0">
                        <a:latin typeface="Arial" pitchFamily="34" charset="0"/>
                        <a:cs typeface="Arial" pitchFamily="34" charset="0"/>
                      </a:endParaRPr>
                    </a:p>
                  </a:txBody>
                  <a:tcPr marL="118872" marR="118872" anchor="ctr"/>
                </a:tc>
              </a:tr>
              <a:tr h="370840">
                <a:tc>
                  <a:txBody>
                    <a:bodyPr/>
                    <a:lstStyle/>
                    <a:p>
                      <a:pPr marL="0" marR="0">
                        <a:lnSpc>
                          <a:spcPct val="115000"/>
                        </a:lnSpc>
                        <a:spcBef>
                          <a:spcPts val="0"/>
                        </a:spcBef>
                        <a:spcAft>
                          <a:spcPts val="0"/>
                        </a:spcAft>
                      </a:pPr>
                      <a:r>
                        <a:rPr lang="en-US" sz="1200" dirty="0" smtClean="0">
                          <a:effectLst/>
                          <a:latin typeface="Arial"/>
                          <a:ea typeface="Arial"/>
                          <a:cs typeface="Times New Roman"/>
                        </a:rPr>
                        <a:t>AMWG</a:t>
                      </a:r>
                      <a:r>
                        <a:rPr lang="en-US" sz="1200" baseline="0" dirty="0" smtClean="0">
                          <a:effectLst/>
                          <a:latin typeface="Arial"/>
                          <a:ea typeface="Arial"/>
                          <a:cs typeface="Times New Roman"/>
                        </a:rPr>
                        <a:t> CR 2015 036 – Rename Overview tab to Home</a:t>
                      </a:r>
                      <a:endParaRPr lang="en-US" sz="1200" dirty="0">
                        <a:effectLst/>
                        <a:latin typeface="Arial"/>
                        <a:ea typeface="Arial"/>
                        <a:cs typeface="Times New Roman"/>
                      </a:endParaRPr>
                    </a:p>
                  </a:txBody>
                  <a:tcPr marL="89154" marR="89154"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solidFill>
                      </a:endParaRPr>
                    </a:p>
                  </a:txBody>
                  <a:tcPr marL="118872" marR="1188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0" dirty="0" smtClean="0">
                          <a:solidFill>
                            <a:schemeClr val="accent1"/>
                          </a:solidFill>
                        </a:rPr>
                        <a:t>Estimate Complete &amp; RMS Approved</a:t>
                      </a:r>
                      <a:r>
                        <a:rPr lang="en-US" sz="1100" b="0" dirty="0" smtClean="0">
                          <a:solidFill>
                            <a:schemeClr val="accent1"/>
                          </a:solidFill>
                        </a:rPr>
                        <a:t> </a:t>
                      </a:r>
                    </a:p>
                  </a:txBody>
                  <a:tcPr marL="118872" marR="118872" anchor="ctr"/>
                </a:tc>
                <a:tc>
                  <a:txBody>
                    <a:bodyPr/>
                    <a:lstStyle/>
                    <a:p>
                      <a:r>
                        <a:rPr lang="en-US" sz="1200" dirty="0" smtClean="0"/>
                        <a:t>2 Important Awaiting Packaging </a:t>
                      </a:r>
                      <a:endParaRPr lang="en-US" sz="1200" dirty="0"/>
                    </a:p>
                  </a:txBody>
                  <a:tcPr marL="118872" marR="1188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Minor (0-20)</a:t>
                      </a:r>
                    </a:p>
                  </a:txBody>
                  <a:tcPr marL="118872" marR="118872" anchor="ctr"/>
                </a:tc>
              </a:tr>
              <a:tr h="370840">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1200" dirty="0" smtClean="0">
                          <a:effectLst/>
                          <a:latin typeface="Arial"/>
                          <a:ea typeface="Arial"/>
                          <a:cs typeface="Times New Roman"/>
                        </a:rPr>
                        <a:t>AMWG</a:t>
                      </a:r>
                      <a:r>
                        <a:rPr lang="en-US" sz="1200" baseline="0" dirty="0" smtClean="0">
                          <a:effectLst/>
                          <a:latin typeface="Arial"/>
                          <a:ea typeface="Arial"/>
                          <a:cs typeface="Times New Roman"/>
                        </a:rPr>
                        <a:t> CR 2015 037 – Remove SMT Demo from Private Site for REPs, TDSPs, and Third Parties</a:t>
                      </a:r>
                      <a:endParaRPr lang="en-US" sz="1200" dirty="0" smtClean="0">
                        <a:effectLst/>
                        <a:latin typeface="Arial"/>
                        <a:ea typeface="Arial"/>
                        <a:cs typeface="Times New Roman"/>
                      </a:endParaRPr>
                    </a:p>
                  </a:txBody>
                  <a:tcPr marL="89154" marR="89154"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solidFill>
                      </a:endParaRPr>
                    </a:p>
                  </a:txBody>
                  <a:tcPr marL="118872" marR="1188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0" dirty="0" smtClean="0">
                          <a:solidFill>
                            <a:schemeClr val="accent1"/>
                          </a:solidFill>
                        </a:rPr>
                        <a:t>Estimate Complete &amp; RMS Approved</a:t>
                      </a:r>
                      <a:r>
                        <a:rPr lang="en-US" sz="1100" b="0" dirty="0" smtClean="0">
                          <a:solidFill>
                            <a:schemeClr val="accent1"/>
                          </a:solidFill>
                        </a:rPr>
                        <a:t> </a:t>
                      </a:r>
                    </a:p>
                  </a:txBody>
                  <a:tcPr marL="118872" marR="118872" anchor="ctr"/>
                </a:tc>
                <a:tc>
                  <a:txBody>
                    <a:bodyPr/>
                    <a:lstStyle/>
                    <a:p>
                      <a:r>
                        <a:rPr lang="en-US" sz="1200" dirty="0" smtClean="0"/>
                        <a:t>2 Important Awaiting Packaging </a:t>
                      </a:r>
                      <a:endParaRPr lang="en-US" sz="1200" dirty="0"/>
                    </a:p>
                  </a:txBody>
                  <a:tcPr marL="118872" marR="1188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Minor (0-20)</a:t>
                      </a:r>
                    </a:p>
                  </a:txBody>
                  <a:tcPr marL="118872" marR="118872" anchor="ctr"/>
                </a:tc>
              </a:tr>
              <a:tr h="370840">
                <a:tc>
                  <a:txBody>
                    <a:bodyPr/>
                    <a:lstStyle/>
                    <a:p>
                      <a:pPr marL="0" marR="0">
                        <a:lnSpc>
                          <a:spcPct val="115000"/>
                        </a:lnSpc>
                        <a:spcBef>
                          <a:spcPts val="0"/>
                        </a:spcBef>
                        <a:spcAft>
                          <a:spcPts val="0"/>
                        </a:spcAft>
                      </a:pPr>
                      <a:r>
                        <a:rPr lang="en-US" sz="1200" dirty="0">
                          <a:effectLst/>
                          <a:latin typeface="Arial"/>
                          <a:ea typeface="Arial"/>
                          <a:cs typeface="Arial"/>
                        </a:rPr>
                        <a:t>AMWG CR </a:t>
                      </a:r>
                      <a:r>
                        <a:rPr lang="en-US" sz="1200" dirty="0" smtClean="0">
                          <a:effectLst/>
                          <a:latin typeface="Arial"/>
                          <a:ea typeface="Arial"/>
                          <a:cs typeface="Arial"/>
                        </a:rPr>
                        <a:t>2015</a:t>
                      </a:r>
                      <a:r>
                        <a:rPr lang="en-US" sz="1200" baseline="0" dirty="0" smtClean="0">
                          <a:effectLst/>
                          <a:latin typeface="Arial"/>
                          <a:ea typeface="Arial"/>
                          <a:cs typeface="Arial"/>
                        </a:rPr>
                        <a:t> 038 – Provide a “Hold” capability on Third Party accounts to reactivate usage until the Third Party has integrated with FTPS and API</a:t>
                      </a:r>
                      <a:endParaRPr lang="en-US" sz="1200" dirty="0">
                        <a:effectLst/>
                        <a:latin typeface="Arial"/>
                        <a:ea typeface="Arial"/>
                        <a:cs typeface="Times New Roman"/>
                      </a:endParaRPr>
                    </a:p>
                  </a:txBody>
                  <a:tcPr marL="89154" marR="89154"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solidFill>
                      </a:endParaRPr>
                    </a:p>
                  </a:txBody>
                  <a:tcPr marL="118872" marR="1188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0" dirty="0" smtClean="0">
                          <a:solidFill>
                            <a:schemeClr val="accent1"/>
                          </a:solidFill>
                        </a:rPr>
                        <a:t>JDOA Estimate </a:t>
                      </a:r>
                      <a:r>
                        <a:rPr lang="en-US" sz="1100" b="0" baseline="0" dirty="0" smtClean="0">
                          <a:solidFill>
                            <a:schemeClr val="accent1"/>
                          </a:solidFill>
                        </a:rPr>
                        <a:t> Completed</a:t>
                      </a:r>
                      <a:endParaRPr lang="en-US" sz="1100" b="0" dirty="0" smtClean="0">
                        <a:solidFill>
                          <a:schemeClr val="accent1"/>
                        </a:solidFill>
                      </a:endParaRPr>
                    </a:p>
                  </a:txBody>
                  <a:tcPr marL="118872" marR="118872" anchor="ctr"/>
                </a:tc>
                <a:tc>
                  <a:txBody>
                    <a:bodyPr/>
                    <a:lstStyle/>
                    <a:p>
                      <a:r>
                        <a:rPr lang="en-US" sz="1200" dirty="0" smtClean="0"/>
                        <a:t>AMWG Delayed</a:t>
                      </a:r>
                      <a:endParaRPr lang="en-US" sz="1200" dirty="0"/>
                    </a:p>
                  </a:txBody>
                  <a:tcPr marL="118872" marR="118872" anchor="ctr"/>
                </a:tc>
                <a:tc>
                  <a:txBody>
                    <a:bodyPr/>
                    <a:lstStyle/>
                    <a:p>
                      <a:r>
                        <a:rPr lang="en-US" sz="1200" dirty="0" smtClean="0">
                          <a:latin typeface="Arial" pitchFamily="34" charset="0"/>
                          <a:cs typeface="Arial" pitchFamily="34" charset="0"/>
                        </a:rPr>
                        <a:t>High (60-120)</a:t>
                      </a:r>
                      <a:endParaRPr lang="en-US" sz="1200" dirty="0">
                        <a:latin typeface="Arial" pitchFamily="34" charset="0"/>
                        <a:cs typeface="Arial" pitchFamily="34" charset="0"/>
                      </a:endParaRPr>
                    </a:p>
                  </a:txBody>
                  <a:tcPr marL="118872" marR="118872" anchor="ctr"/>
                </a:tc>
              </a:tr>
              <a:tr h="370840">
                <a:tc>
                  <a:txBody>
                    <a:bodyPr/>
                    <a:lstStyle/>
                    <a:p>
                      <a:pPr marL="0" marR="0">
                        <a:lnSpc>
                          <a:spcPct val="115000"/>
                        </a:lnSpc>
                        <a:spcBef>
                          <a:spcPts val="0"/>
                        </a:spcBef>
                        <a:spcAft>
                          <a:spcPts val="0"/>
                        </a:spcAft>
                      </a:pPr>
                      <a:r>
                        <a:rPr lang="en-US" sz="1200" dirty="0" smtClean="0">
                          <a:effectLst/>
                          <a:latin typeface="+mn-lt"/>
                          <a:ea typeface="Arial"/>
                          <a:cs typeface="+mn-cs"/>
                        </a:rPr>
                        <a:t>AMWG CR 2015 039 – Provide more detail for Third Party Agreement</a:t>
                      </a:r>
                      <a:r>
                        <a:rPr lang="en-US" sz="1200" baseline="0" dirty="0" smtClean="0">
                          <a:effectLst/>
                          <a:latin typeface="+mn-lt"/>
                          <a:ea typeface="Arial"/>
                          <a:cs typeface="+mn-cs"/>
                        </a:rPr>
                        <a:t> Invitation Error Messages</a:t>
                      </a:r>
                      <a:endParaRPr lang="en-US" sz="1200" dirty="0">
                        <a:effectLst/>
                        <a:latin typeface="+mn-lt"/>
                        <a:ea typeface="Arial"/>
                        <a:cs typeface="Times New Roman"/>
                      </a:endParaRPr>
                    </a:p>
                  </a:txBody>
                  <a:tcPr marL="89154" marR="89154"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solidFill>
                      </a:endParaRPr>
                    </a:p>
                  </a:txBody>
                  <a:tcPr marL="118872" marR="1188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0" dirty="0" smtClean="0">
                          <a:solidFill>
                            <a:schemeClr val="accent1"/>
                          </a:solidFill>
                        </a:rPr>
                        <a:t>Estimate Complete &amp; RMS Approved </a:t>
                      </a:r>
                    </a:p>
                  </a:txBody>
                  <a:tcPr marL="118872" marR="118872" anchor="ctr"/>
                </a:tc>
                <a:tc>
                  <a:txBody>
                    <a:bodyPr/>
                    <a:lstStyle/>
                    <a:p>
                      <a:r>
                        <a:rPr lang="en-US" sz="1200" dirty="0" smtClean="0"/>
                        <a:t>2 Important Awaiting Packaging </a:t>
                      </a:r>
                      <a:endParaRPr lang="en-US" sz="1200" dirty="0"/>
                    </a:p>
                  </a:txBody>
                  <a:tcPr marL="118872" marR="118872" anchor="ctr"/>
                </a:tc>
                <a:tc>
                  <a:txBody>
                    <a:bodyPr/>
                    <a:lstStyle/>
                    <a:p>
                      <a:r>
                        <a:rPr lang="en-US" sz="1200" dirty="0" smtClean="0">
                          <a:latin typeface="Arial" pitchFamily="34" charset="0"/>
                          <a:cs typeface="Arial" pitchFamily="34" charset="0"/>
                        </a:rPr>
                        <a:t>Medium (40-60)</a:t>
                      </a:r>
                      <a:endParaRPr lang="en-US" sz="1200" dirty="0">
                        <a:latin typeface="Arial" pitchFamily="34" charset="0"/>
                        <a:cs typeface="Arial" pitchFamily="34" charset="0"/>
                      </a:endParaRPr>
                    </a:p>
                  </a:txBody>
                  <a:tcPr marL="118872" marR="118872" anchor="ctr"/>
                </a:tc>
              </a:tr>
              <a:tr h="370840">
                <a:tc>
                  <a:txBody>
                    <a:bodyPr/>
                    <a:lstStyle/>
                    <a:p>
                      <a:pPr marL="0" marR="0">
                        <a:lnSpc>
                          <a:spcPct val="115000"/>
                        </a:lnSpc>
                        <a:spcBef>
                          <a:spcPts val="0"/>
                        </a:spcBef>
                        <a:spcAft>
                          <a:spcPts val="0"/>
                        </a:spcAft>
                      </a:pPr>
                      <a:r>
                        <a:rPr lang="en-US" sz="1200" dirty="0" smtClean="0">
                          <a:effectLst/>
                          <a:latin typeface="+mn-lt"/>
                          <a:ea typeface="Arial"/>
                          <a:cs typeface="+mn-cs"/>
                        </a:rPr>
                        <a:t>AMWG CR 2015 040 – Improve</a:t>
                      </a:r>
                      <a:r>
                        <a:rPr lang="en-US" sz="1200" baseline="0" dirty="0" smtClean="0">
                          <a:effectLst/>
                          <a:latin typeface="+mn-lt"/>
                          <a:ea typeface="Arial"/>
                          <a:cs typeface="+mn-cs"/>
                        </a:rPr>
                        <a:t> SMT Administration Functionality for TDSPs, RORs, Third Parties, and Businesses</a:t>
                      </a:r>
                      <a:endParaRPr lang="en-US" sz="1200" dirty="0">
                        <a:effectLst/>
                        <a:latin typeface="+mn-lt"/>
                        <a:ea typeface="Arial"/>
                        <a:cs typeface="Times New Roman"/>
                      </a:endParaRPr>
                    </a:p>
                  </a:txBody>
                  <a:tcPr marL="89154" marR="89154"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solidFill>
                      </a:endParaRPr>
                    </a:p>
                  </a:txBody>
                  <a:tcPr marL="118872" marR="1188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0" dirty="0" smtClean="0">
                          <a:solidFill>
                            <a:schemeClr val="accent1"/>
                          </a:solidFill>
                        </a:rPr>
                        <a:t>JDOA Estimate </a:t>
                      </a:r>
                      <a:r>
                        <a:rPr lang="en-US" sz="1100" b="0" baseline="0" dirty="0" smtClean="0">
                          <a:solidFill>
                            <a:schemeClr val="accent1"/>
                          </a:solidFill>
                        </a:rPr>
                        <a:t> Completed</a:t>
                      </a:r>
                      <a:endParaRPr lang="en-US" sz="1100" b="0" dirty="0" smtClean="0">
                        <a:solidFill>
                          <a:schemeClr val="accent1"/>
                        </a:solidFill>
                      </a:endParaRPr>
                    </a:p>
                  </a:txBody>
                  <a:tcPr marL="118872" marR="118872" anchor="ctr"/>
                </a:tc>
                <a:tc>
                  <a:txBody>
                    <a:bodyPr/>
                    <a:lstStyle/>
                    <a:p>
                      <a:r>
                        <a:rPr lang="en-US" sz="1200" dirty="0" smtClean="0"/>
                        <a:t>AMWG Delayed</a:t>
                      </a:r>
                      <a:endParaRPr lang="en-US" sz="1200" dirty="0"/>
                    </a:p>
                  </a:txBody>
                  <a:tcPr marL="118872" marR="118872" anchor="ctr"/>
                </a:tc>
                <a:tc>
                  <a:txBody>
                    <a:bodyPr/>
                    <a:lstStyle/>
                    <a:p>
                      <a:r>
                        <a:rPr lang="en-US" sz="1200" dirty="0" smtClean="0">
                          <a:latin typeface="Arial" pitchFamily="34" charset="0"/>
                          <a:cs typeface="Arial" pitchFamily="34" charset="0"/>
                        </a:rPr>
                        <a:t>5 Functions  Small, Small, Zero, Medium, High</a:t>
                      </a:r>
                      <a:endParaRPr lang="en-US" sz="1200" dirty="0">
                        <a:latin typeface="Arial" pitchFamily="34" charset="0"/>
                        <a:cs typeface="Arial" pitchFamily="34" charset="0"/>
                      </a:endParaRPr>
                    </a:p>
                  </a:txBody>
                  <a:tcPr marL="118872" marR="118872" anchor="ctr"/>
                </a:tc>
              </a:tr>
            </a:tbl>
          </a:graphicData>
        </a:graphic>
      </p:graphicFrame>
      <p:sp>
        <p:nvSpPr>
          <p:cNvPr id="6" name="Title 11"/>
          <p:cNvSpPr txBox="1">
            <a:spLocks/>
          </p:cNvSpPr>
          <p:nvPr/>
        </p:nvSpPr>
        <p:spPr>
          <a:xfrm>
            <a:off x="198121" y="-76200"/>
            <a:ext cx="11391899" cy="1143000"/>
          </a:xfrm>
          <a:prstGeom prst="rect">
            <a:avLst/>
          </a:prstGeom>
        </p:spPr>
        <p:txBody>
          <a:bodyPr>
            <a:normAutofit/>
          </a:bodyPr>
          <a:lstStyle>
            <a:lvl1pPr algn="ctr" defTabSz="914400" rtl="0" eaLnBrk="1" latinLnBrk="0" hangingPunct="1">
              <a:spcBef>
                <a:spcPct val="0"/>
              </a:spcBef>
              <a:buNone/>
              <a:defRPr sz="3200" kern="1200">
                <a:solidFill>
                  <a:srgbClr val="C00000"/>
                </a:solidFill>
                <a:latin typeface="Arial Black" panose="020B0A04020102020204" pitchFamily="34" charset="0"/>
                <a:ea typeface="+mj-ea"/>
                <a:cs typeface="+mj-cs"/>
              </a:defRPr>
            </a:lvl1pPr>
          </a:lstStyle>
          <a:p>
            <a:r>
              <a:rPr lang="en-US" sz="2000" dirty="0" smtClean="0">
                <a:latin typeface="+mj-lt"/>
              </a:rPr>
              <a:t>AMWG  Change Requests (Cont.)</a:t>
            </a:r>
            <a:endParaRPr lang="en-US" sz="2000" dirty="0">
              <a:latin typeface="+mj-lt"/>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3074652980"/>
              </p:ext>
            </p:extLst>
          </p:nvPr>
        </p:nvGraphicFramePr>
        <p:xfrm>
          <a:off x="5791200" y="1066800"/>
          <a:ext cx="914400" cy="380999"/>
        </p:xfrm>
        <a:graphic>
          <a:graphicData uri="http://schemas.openxmlformats.org/presentationml/2006/ole">
            <mc:AlternateContent xmlns:mc="http://schemas.openxmlformats.org/markup-compatibility/2006">
              <mc:Choice xmlns:v="urn:schemas-microsoft-com:vml" Requires="v">
                <p:oleObj spid="_x0000_s16508" name="Document" showAsIcon="1" r:id="rId3" imgW="914400" imgH="792360" progId="Word.Document.8">
                  <p:embed/>
                </p:oleObj>
              </mc:Choice>
              <mc:Fallback>
                <p:oleObj name="Document" showAsIcon="1" r:id="rId3" imgW="914400" imgH="792360" progId="Word.Document.8">
                  <p:embed/>
                  <p:pic>
                    <p:nvPicPr>
                      <p:cNvPr id="0" name=""/>
                      <p:cNvPicPr/>
                      <p:nvPr/>
                    </p:nvPicPr>
                    <p:blipFill>
                      <a:blip r:embed="rId4"/>
                      <a:stretch>
                        <a:fillRect/>
                      </a:stretch>
                    </p:blipFill>
                    <p:spPr>
                      <a:xfrm>
                        <a:off x="5791200" y="1066800"/>
                        <a:ext cx="914400" cy="380999"/>
                      </a:xfrm>
                      <a:prstGeom prst="rect">
                        <a:avLst/>
                      </a:prstGeom>
                    </p:spPr>
                  </p:pic>
                </p:oleObj>
              </mc:Fallback>
            </mc:AlternateContent>
          </a:graphicData>
        </a:graphic>
      </p:graphicFrame>
      <p:graphicFrame>
        <p:nvGraphicFramePr>
          <p:cNvPr id="3" name="Object 2"/>
          <p:cNvGraphicFramePr>
            <a:graphicFrameLocks noChangeAspect="1"/>
          </p:cNvGraphicFramePr>
          <p:nvPr>
            <p:extLst>
              <p:ext uri="{D42A27DB-BD31-4B8C-83A1-F6EECF244321}">
                <p14:modId xmlns:p14="http://schemas.microsoft.com/office/powerpoint/2010/main" val="3694529226"/>
              </p:ext>
            </p:extLst>
          </p:nvPr>
        </p:nvGraphicFramePr>
        <p:xfrm>
          <a:off x="5791200" y="1508125"/>
          <a:ext cx="914400" cy="396875"/>
        </p:xfrm>
        <a:graphic>
          <a:graphicData uri="http://schemas.openxmlformats.org/presentationml/2006/ole">
            <mc:AlternateContent xmlns:mc="http://schemas.openxmlformats.org/markup-compatibility/2006">
              <mc:Choice xmlns:v="urn:schemas-microsoft-com:vml" Requires="v">
                <p:oleObj spid="_x0000_s16509" name="Document" showAsIcon="1" r:id="rId5" imgW="914400" imgH="792360" progId="Word.Document.8">
                  <p:embed/>
                </p:oleObj>
              </mc:Choice>
              <mc:Fallback>
                <p:oleObj name="Document" showAsIcon="1" r:id="rId5" imgW="914400" imgH="792360" progId="Word.Document.8">
                  <p:embed/>
                  <p:pic>
                    <p:nvPicPr>
                      <p:cNvPr id="0" name=""/>
                      <p:cNvPicPr/>
                      <p:nvPr/>
                    </p:nvPicPr>
                    <p:blipFill>
                      <a:blip r:embed="rId6"/>
                      <a:stretch>
                        <a:fillRect/>
                      </a:stretch>
                    </p:blipFill>
                    <p:spPr>
                      <a:xfrm>
                        <a:off x="5791200" y="1508125"/>
                        <a:ext cx="914400" cy="396875"/>
                      </a:xfrm>
                      <a:prstGeom prst="rect">
                        <a:avLst/>
                      </a:prstGeom>
                    </p:spPr>
                  </p:pic>
                </p:oleObj>
              </mc:Fallback>
            </mc:AlternateContent>
          </a:graphicData>
        </a:graphic>
      </p:graphicFrame>
      <p:graphicFrame>
        <p:nvGraphicFramePr>
          <p:cNvPr id="4" name="Object 3"/>
          <p:cNvGraphicFramePr>
            <a:graphicFrameLocks noChangeAspect="1"/>
          </p:cNvGraphicFramePr>
          <p:nvPr>
            <p:extLst>
              <p:ext uri="{D42A27DB-BD31-4B8C-83A1-F6EECF244321}">
                <p14:modId xmlns:p14="http://schemas.microsoft.com/office/powerpoint/2010/main" val="974733964"/>
              </p:ext>
            </p:extLst>
          </p:nvPr>
        </p:nvGraphicFramePr>
        <p:xfrm>
          <a:off x="5791200" y="1905000"/>
          <a:ext cx="914400" cy="396875"/>
        </p:xfrm>
        <a:graphic>
          <a:graphicData uri="http://schemas.openxmlformats.org/presentationml/2006/ole">
            <mc:AlternateContent xmlns:mc="http://schemas.openxmlformats.org/markup-compatibility/2006">
              <mc:Choice xmlns:v="urn:schemas-microsoft-com:vml" Requires="v">
                <p:oleObj spid="_x0000_s16510" name="Document" showAsIcon="1" r:id="rId7" imgW="914400" imgH="792360" progId="Word.Document.8">
                  <p:embed/>
                </p:oleObj>
              </mc:Choice>
              <mc:Fallback>
                <p:oleObj name="Document" showAsIcon="1" r:id="rId7" imgW="914400" imgH="792360" progId="Word.Document.8">
                  <p:embed/>
                  <p:pic>
                    <p:nvPicPr>
                      <p:cNvPr id="0" name=""/>
                      <p:cNvPicPr/>
                      <p:nvPr/>
                    </p:nvPicPr>
                    <p:blipFill>
                      <a:blip r:embed="rId8"/>
                      <a:stretch>
                        <a:fillRect/>
                      </a:stretch>
                    </p:blipFill>
                    <p:spPr>
                      <a:xfrm>
                        <a:off x="5791200" y="1905000"/>
                        <a:ext cx="914400" cy="396875"/>
                      </a:xfrm>
                      <a:prstGeom prst="rect">
                        <a:avLst/>
                      </a:prstGeom>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2871060218"/>
              </p:ext>
            </p:extLst>
          </p:nvPr>
        </p:nvGraphicFramePr>
        <p:xfrm>
          <a:off x="5791200" y="2422525"/>
          <a:ext cx="914400" cy="396875"/>
        </p:xfrm>
        <a:graphic>
          <a:graphicData uri="http://schemas.openxmlformats.org/presentationml/2006/ole">
            <mc:AlternateContent xmlns:mc="http://schemas.openxmlformats.org/markup-compatibility/2006">
              <mc:Choice xmlns:v="urn:schemas-microsoft-com:vml" Requires="v">
                <p:oleObj spid="_x0000_s16511" name="Document" showAsIcon="1" r:id="rId9" imgW="914400" imgH="792360" progId="Word.Document.8">
                  <p:embed/>
                </p:oleObj>
              </mc:Choice>
              <mc:Fallback>
                <p:oleObj name="Document" showAsIcon="1" r:id="rId9" imgW="914400" imgH="792360" progId="Word.Document.8">
                  <p:embed/>
                  <p:pic>
                    <p:nvPicPr>
                      <p:cNvPr id="0" name=""/>
                      <p:cNvPicPr/>
                      <p:nvPr/>
                    </p:nvPicPr>
                    <p:blipFill>
                      <a:blip r:embed="rId10"/>
                      <a:stretch>
                        <a:fillRect/>
                      </a:stretch>
                    </p:blipFill>
                    <p:spPr>
                      <a:xfrm>
                        <a:off x="5791200" y="2422525"/>
                        <a:ext cx="914400" cy="396875"/>
                      </a:xfrm>
                      <a:prstGeom prst="rect">
                        <a:avLst/>
                      </a:prstGeom>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391256865"/>
              </p:ext>
            </p:extLst>
          </p:nvPr>
        </p:nvGraphicFramePr>
        <p:xfrm>
          <a:off x="5715000" y="2971800"/>
          <a:ext cx="963930" cy="380999"/>
        </p:xfrm>
        <a:graphic>
          <a:graphicData uri="http://schemas.openxmlformats.org/presentationml/2006/ole">
            <mc:AlternateContent xmlns:mc="http://schemas.openxmlformats.org/markup-compatibility/2006">
              <mc:Choice xmlns:v="urn:schemas-microsoft-com:vml" Requires="v">
                <p:oleObj spid="_x0000_s16512" name="Document" showAsIcon="1" r:id="rId11" imgW="914400" imgH="792360" progId="Word.Document.8">
                  <p:embed/>
                </p:oleObj>
              </mc:Choice>
              <mc:Fallback>
                <p:oleObj name="Document" showAsIcon="1" r:id="rId11" imgW="914400" imgH="792360" progId="Word.Document.8">
                  <p:embed/>
                  <p:pic>
                    <p:nvPicPr>
                      <p:cNvPr id="0" name=""/>
                      <p:cNvPicPr/>
                      <p:nvPr/>
                    </p:nvPicPr>
                    <p:blipFill>
                      <a:blip r:embed="rId12"/>
                      <a:stretch>
                        <a:fillRect/>
                      </a:stretch>
                    </p:blipFill>
                    <p:spPr>
                      <a:xfrm>
                        <a:off x="5715000" y="2971800"/>
                        <a:ext cx="963930" cy="380999"/>
                      </a:xfrm>
                      <a:prstGeom prst="rect">
                        <a:avLst/>
                      </a:prstGeom>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433847528"/>
              </p:ext>
            </p:extLst>
          </p:nvPr>
        </p:nvGraphicFramePr>
        <p:xfrm>
          <a:off x="5791200" y="3505200"/>
          <a:ext cx="914400" cy="320675"/>
        </p:xfrm>
        <a:graphic>
          <a:graphicData uri="http://schemas.openxmlformats.org/presentationml/2006/ole">
            <mc:AlternateContent xmlns:mc="http://schemas.openxmlformats.org/markup-compatibility/2006">
              <mc:Choice xmlns:v="urn:schemas-microsoft-com:vml" Requires="v">
                <p:oleObj spid="_x0000_s16513" name="Document" showAsIcon="1" r:id="rId13" imgW="914400" imgH="792360" progId="Word.Document.8">
                  <p:embed/>
                </p:oleObj>
              </mc:Choice>
              <mc:Fallback>
                <p:oleObj name="Document" showAsIcon="1" r:id="rId13" imgW="914400" imgH="792360" progId="Word.Document.8">
                  <p:embed/>
                  <p:pic>
                    <p:nvPicPr>
                      <p:cNvPr id="0" name=""/>
                      <p:cNvPicPr/>
                      <p:nvPr/>
                    </p:nvPicPr>
                    <p:blipFill>
                      <a:blip r:embed="rId14"/>
                      <a:stretch>
                        <a:fillRect/>
                      </a:stretch>
                    </p:blipFill>
                    <p:spPr>
                      <a:xfrm>
                        <a:off x="5791200" y="3505200"/>
                        <a:ext cx="914400" cy="320675"/>
                      </a:xfrm>
                      <a:prstGeom prst="rect">
                        <a:avLst/>
                      </a:prstGeom>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3317115514"/>
              </p:ext>
            </p:extLst>
          </p:nvPr>
        </p:nvGraphicFramePr>
        <p:xfrm>
          <a:off x="5791200" y="4098925"/>
          <a:ext cx="914400" cy="320675"/>
        </p:xfrm>
        <a:graphic>
          <a:graphicData uri="http://schemas.openxmlformats.org/presentationml/2006/ole">
            <mc:AlternateContent xmlns:mc="http://schemas.openxmlformats.org/markup-compatibility/2006">
              <mc:Choice xmlns:v="urn:schemas-microsoft-com:vml" Requires="v">
                <p:oleObj spid="_x0000_s16514" name="Document" showAsIcon="1" r:id="rId15" imgW="914400" imgH="792360" progId="Word.Document.8">
                  <p:embed/>
                </p:oleObj>
              </mc:Choice>
              <mc:Fallback>
                <p:oleObj name="Document" showAsIcon="1" r:id="rId15" imgW="914400" imgH="792360" progId="Word.Document.8">
                  <p:embed/>
                  <p:pic>
                    <p:nvPicPr>
                      <p:cNvPr id="0" name=""/>
                      <p:cNvPicPr/>
                      <p:nvPr/>
                    </p:nvPicPr>
                    <p:blipFill>
                      <a:blip r:embed="rId16"/>
                      <a:stretch>
                        <a:fillRect/>
                      </a:stretch>
                    </p:blipFill>
                    <p:spPr>
                      <a:xfrm>
                        <a:off x="5791200" y="4098925"/>
                        <a:ext cx="914400" cy="320675"/>
                      </a:xfrm>
                      <a:prstGeom prst="rect">
                        <a:avLst/>
                      </a:prstGeom>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639257697"/>
              </p:ext>
            </p:extLst>
          </p:nvPr>
        </p:nvGraphicFramePr>
        <p:xfrm>
          <a:off x="5791200" y="4708525"/>
          <a:ext cx="914400" cy="244475"/>
        </p:xfrm>
        <a:graphic>
          <a:graphicData uri="http://schemas.openxmlformats.org/presentationml/2006/ole">
            <mc:AlternateContent xmlns:mc="http://schemas.openxmlformats.org/markup-compatibility/2006">
              <mc:Choice xmlns:v="urn:schemas-microsoft-com:vml" Requires="v">
                <p:oleObj spid="_x0000_s16515" name="Document" showAsIcon="1" r:id="rId17" imgW="914400" imgH="792360" progId="Word.Document.8">
                  <p:embed/>
                </p:oleObj>
              </mc:Choice>
              <mc:Fallback>
                <p:oleObj name="Document" showAsIcon="1" r:id="rId17" imgW="914400" imgH="792360" progId="Word.Document.8">
                  <p:embed/>
                  <p:pic>
                    <p:nvPicPr>
                      <p:cNvPr id="0" name=""/>
                      <p:cNvPicPr/>
                      <p:nvPr/>
                    </p:nvPicPr>
                    <p:blipFill>
                      <a:blip r:embed="rId18"/>
                      <a:stretch>
                        <a:fillRect/>
                      </a:stretch>
                    </p:blipFill>
                    <p:spPr>
                      <a:xfrm>
                        <a:off x="5791200" y="4708525"/>
                        <a:ext cx="914400" cy="244475"/>
                      </a:xfrm>
                      <a:prstGeom prst="rect">
                        <a:avLst/>
                      </a:prstGeom>
                    </p:spPr>
                  </p:pic>
                </p:oleObj>
              </mc:Fallback>
            </mc:AlternateContent>
          </a:graphicData>
        </a:graphic>
      </p:graphicFrame>
      <p:graphicFrame>
        <p:nvGraphicFramePr>
          <p:cNvPr id="12" name="Object 11"/>
          <p:cNvGraphicFramePr>
            <a:graphicFrameLocks noChangeAspect="1"/>
          </p:cNvGraphicFramePr>
          <p:nvPr>
            <p:extLst>
              <p:ext uri="{D42A27DB-BD31-4B8C-83A1-F6EECF244321}">
                <p14:modId xmlns:p14="http://schemas.microsoft.com/office/powerpoint/2010/main" val="124031651"/>
              </p:ext>
            </p:extLst>
          </p:nvPr>
        </p:nvGraphicFramePr>
        <p:xfrm>
          <a:off x="5791200" y="5165725"/>
          <a:ext cx="914400" cy="320675"/>
        </p:xfrm>
        <a:graphic>
          <a:graphicData uri="http://schemas.openxmlformats.org/presentationml/2006/ole">
            <mc:AlternateContent xmlns:mc="http://schemas.openxmlformats.org/markup-compatibility/2006">
              <mc:Choice xmlns:v="urn:schemas-microsoft-com:vml" Requires="v">
                <p:oleObj spid="_x0000_s16516" name="Document" showAsIcon="1" r:id="rId19" imgW="914400" imgH="792360" progId="Word.Document.8">
                  <p:embed/>
                </p:oleObj>
              </mc:Choice>
              <mc:Fallback>
                <p:oleObj name="Document" showAsIcon="1" r:id="rId19" imgW="914400" imgH="792360" progId="Word.Document.8">
                  <p:embed/>
                  <p:pic>
                    <p:nvPicPr>
                      <p:cNvPr id="0" name=""/>
                      <p:cNvPicPr/>
                      <p:nvPr/>
                    </p:nvPicPr>
                    <p:blipFill>
                      <a:blip r:embed="rId20"/>
                      <a:stretch>
                        <a:fillRect/>
                      </a:stretch>
                    </p:blipFill>
                    <p:spPr>
                      <a:xfrm>
                        <a:off x="5791200" y="5165725"/>
                        <a:ext cx="914400" cy="320675"/>
                      </a:xfrm>
                      <a:prstGeom prst="rect">
                        <a:avLst/>
                      </a:prstGeom>
                    </p:spPr>
                  </p:pic>
                </p:oleObj>
              </mc:Fallback>
            </mc:AlternateContent>
          </a:graphicData>
        </a:graphic>
      </p:graphicFrame>
      <p:graphicFrame>
        <p:nvGraphicFramePr>
          <p:cNvPr id="13" name="Object 12"/>
          <p:cNvGraphicFramePr>
            <a:graphicFrameLocks noChangeAspect="1"/>
          </p:cNvGraphicFramePr>
          <p:nvPr>
            <p:extLst>
              <p:ext uri="{D42A27DB-BD31-4B8C-83A1-F6EECF244321}">
                <p14:modId xmlns:p14="http://schemas.microsoft.com/office/powerpoint/2010/main" val="3215919148"/>
              </p:ext>
            </p:extLst>
          </p:nvPr>
        </p:nvGraphicFramePr>
        <p:xfrm>
          <a:off x="5791200" y="5622925"/>
          <a:ext cx="914400" cy="320675"/>
        </p:xfrm>
        <a:graphic>
          <a:graphicData uri="http://schemas.openxmlformats.org/presentationml/2006/ole">
            <mc:AlternateContent xmlns:mc="http://schemas.openxmlformats.org/markup-compatibility/2006">
              <mc:Choice xmlns:v="urn:schemas-microsoft-com:vml" Requires="v">
                <p:oleObj spid="_x0000_s16517" name="Document" showAsIcon="1" r:id="rId21" imgW="914400" imgH="792360" progId="Word.Document.8">
                  <p:embed/>
                </p:oleObj>
              </mc:Choice>
              <mc:Fallback>
                <p:oleObj name="Document" showAsIcon="1" r:id="rId21" imgW="914400" imgH="792360" progId="Word.Document.8">
                  <p:embed/>
                  <p:pic>
                    <p:nvPicPr>
                      <p:cNvPr id="0" name=""/>
                      <p:cNvPicPr/>
                      <p:nvPr/>
                    </p:nvPicPr>
                    <p:blipFill>
                      <a:blip r:embed="rId22"/>
                      <a:stretch>
                        <a:fillRect/>
                      </a:stretch>
                    </p:blipFill>
                    <p:spPr>
                      <a:xfrm>
                        <a:off x="5791200" y="5622925"/>
                        <a:ext cx="914400" cy="320675"/>
                      </a:xfrm>
                      <a:prstGeom prst="rect">
                        <a:avLst/>
                      </a:prstGeom>
                    </p:spPr>
                  </p:pic>
                </p:oleObj>
              </mc:Fallback>
            </mc:AlternateContent>
          </a:graphicData>
        </a:graphic>
      </p:graphicFrame>
      <p:graphicFrame>
        <p:nvGraphicFramePr>
          <p:cNvPr id="17" name="Object 16"/>
          <p:cNvGraphicFramePr>
            <a:graphicFrameLocks noChangeAspect="1"/>
          </p:cNvGraphicFramePr>
          <p:nvPr>
            <p:extLst>
              <p:ext uri="{D42A27DB-BD31-4B8C-83A1-F6EECF244321}">
                <p14:modId xmlns:p14="http://schemas.microsoft.com/office/powerpoint/2010/main" val="2295800927"/>
              </p:ext>
            </p:extLst>
          </p:nvPr>
        </p:nvGraphicFramePr>
        <p:xfrm>
          <a:off x="5867400" y="6172199"/>
          <a:ext cx="762000" cy="304801"/>
        </p:xfrm>
        <a:graphic>
          <a:graphicData uri="http://schemas.openxmlformats.org/presentationml/2006/ole">
            <mc:AlternateContent xmlns:mc="http://schemas.openxmlformats.org/markup-compatibility/2006">
              <mc:Choice xmlns:v="urn:schemas-microsoft-com:vml" Requires="v">
                <p:oleObj spid="_x0000_s16518" name="Document" showAsIcon="1" r:id="rId23" imgW="914400" imgH="792360" progId="Word.Document.8">
                  <p:embed/>
                </p:oleObj>
              </mc:Choice>
              <mc:Fallback>
                <p:oleObj name="Document" showAsIcon="1" r:id="rId23" imgW="914400" imgH="792360" progId="Word.Document.8">
                  <p:embed/>
                  <p:pic>
                    <p:nvPicPr>
                      <p:cNvPr id="0" name=""/>
                      <p:cNvPicPr/>
                      <p:nvPr/>
                    </p:nvPicPr>
                    <p:blipFill>
                      <a:blip r:embed="rId24"/>
                      <a:stretch>
                        <a:fillRect/>
                      </a:stretch>
                    </p:blipFill>
                    <p:spPr>
                      <a:xfrm>
                        <a:off x="5867400" y="6172199"/>
                        <a:ext cx="762000" cy="304801"/>
                      </a:xfrm>
                      <a:prstGeom prst="rect">
                        <a:avLst/>
                      </a:prstGeom>
                    </p:spPr>
                  </p:pic>
                </p:oleObj>
              </mc:Fallback>
            </mc:AlternateContent>
          </a:graphicData>
        </a:graphic>
      </p:graphicFrame>
    </p:spTree>
    <p:extLst>
      <p:ext uri="{BB962C8B-B14F-4D97-AF65-F5344CB8AC3E}">
        <p14:creationId xmlns:p14="http://schemas.microsoft.com/office/powerpoint/2010/main" val="56703628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1143438261"/>
              </p:ext>
            </p:extLst>
          </p:nvPr>
        </p:nvGraphicFramePr>
        <p:xfrm>
          <a:off x="297180" y="350520"/>
          <a:ext cx="11318266" cy="5283200"/>
        </p:xfrm>
        <a:graphic>
          <a:graphicData uri="http://schemas.openxmlformats.org/drawingml/2006/table">
            <a:tbl>
              <a:tblPr firstRow="1" bandRow="1">
                <a:tableStyleId>{5940675A-B579-460E-94D1-54222C63F5DA}</a:tableStyleId>
              </a:tblPr>
              <a:tblGrid>
                <a:gridCol w="5253856"/>
                <a:gridCol w="1611764"/>
                <a:gridCol w="1295400"/>
                <a:gridCol w="1821306"/>
                <a:gridCol w="1335940"/>
              </a:tblGrid>
              <a:tr h="370840">
                <a:tc>
                  <a:txBody>
                    <a:bodyPr/>
                    <a:lstStyle/>
                    <a:p>
                      <a:pPr algn="ctr"/>
                      <a:r>
                        <a:rPr lang="en-US" sz="1200" b="1" dirty="0" smtClean="0">
                          <a:latin typeface="Arial" pitchFamily="34" charset="0"/>
                          <a:cs typeface="Arial" pitchFamily="34" charset="0"/>
                        </a:rPr>
                        <a:t>AMWG Change Request</a:t>
                      </a:r>
                      <a:endParaRPr lang="en-US" sz="1200" b="1" dirty="0">
                        <a:latin typeface="Arial" pitchFamily="34" charset="0"/>
                        <a:cs typeface="Arial" pitchFamily="34" charset="0"/>
                      </a:endParaRPr>
                    </a:p>
                  </a:txBody>
                  <a:tcPr marL="118872" marR="118872"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smtClean="0">
                          <a:latin typeface="Arial" pitchFamily="34" charset="0"/>
                          <a:cs typeface="Arial" pitchFamily="34" charset="0"/>
                        </a:rPr>
                        <a:t>AMWG CR Document</a:t>
                      </a:r>
                    </a:p>
                    <a:p>
                      <a:pPr algn="ctr"/>
                      <a:endParaRPr lang="en-US" sz="1200" b="1" dirty="0">
                        <a:latin typeface="Arial" pitchFamily="34" charset="0"/>
                        <a:cs typeface="Arial" pitchFamily="34" charset="0"/>
                      </a:endParaRPr>
                    </a:p>
                  </a:txBody>
                  <a:tcPr marL="118872" marR="118872" anchor="ctr"/>
                </a:tc>
                <a:tc>
                  <a:txBody>
                    <a:bodyPr/>
                    <a:lstStyle/>
                    <a:p>
                      <a:pPr algn="ctr"/>
                      <a:r>
                        <a:rPr lang="en-US" sz="1200" b="1" dirty="0" smtClean="0">
                          <a:latin typeface="Arial" pitchFamily="34" charset="0"/>
                          <a:cs typeface="Arial" pitchFamily="34" charset="0"/>
                        </a:rPr>
                        <a:t>Status</a:t>
                      </a:r>
                      <a:endParaRPr lang="en-US" sz="1200" b="1" dirty="0">
                        <a:latin typeface="Arial" pitchFamily="34" charset="0"/>
                        <a:cs typeface="Arial" pitchFamily="34" charset="0"/>
                      </a:endParaRPr>
                    </a:p>
                  </a:txBody>
                  <a:tcPr marL="118872" marR="118872" anchor="ctr"/>
                </a:tc>
                <a:tc>
                  <a:txBody>
                    <a:bodyPr/>
                    <a:lstStyle/>
                    <a:p>
                      <a:pPr algn="ctr"/>
                      <a:r>
                        <a:rPr lang="en-US" sz="1200" b="1" dirty="0" smtClean="0">
                          <a:latin typeface="Arial" pitchFamily="34" charset="0"/>
                          <a:cs typeface="Arial" pitchFamily="34" charset="0"/>
                        </a:rPr>
                        <a:t>Categorization and Estimated Delivery Date</a:t>
                      </a:r>
                      <a:endParaRPr lang="en-US" sz="1200" b="1" dirty="0">
                        <a:latin typeface="Arial" pitchFamily="34" charset="0"/>
                        <a:cs typeface="Arial" pitchFamily="34" charset="0"/>
                      </a:endParaRPr>
                    </a:p>
                  </a:txBody>
                  <a:tcPr marL="118872" marR="118872" anchor="ctr"/>
                </a:tc>
                <a:tc>
                  <a:txBody>
                    <a:bodyPr/>
                    <a:lstStyle/>
                    <a:p>
                      <a:pPr algn="ctr"/>
                      <a:r>
                        <a:rPr lang="en-US" sz="1200" b="1" dirty="0" smtClean="0">
                          <a:latin typeface="Arial" pitchFamily="34" charset="0"/>
                          <a:cs typeface="Arial" pitchFamily="34" charset="0"/>
                        </a:rPr>
                        <a:t>Estimated Cost</a:t>
                      </a:r>
                      <a:endParaRPr lang="en-US" sz="1200" b="1" dirty="0">
                        <a:latin typeface="Arial" pitchFamily="34" charset="0"/>
                        <a:cs typeface="Arial" pitchFamily="34" charset="0"/>
                      </a:endParaRPr>
                    </a:p>
                  </a:txBody>
                  <a:tcPr marL="118872" marR="118872" anchor="ctr"/>
                </a:tc>
              </a:tr>
              <a:tr h="370840">
                <a:tc>
                  <a:txBody>
                    <a:bodyPr/>
                    <a:lstStyle/>
                    <a:p>
                      <a:pPr marL="0" marR="0">
                        <a:lnSpc>
                          <a:spcPct val="115000"/>
                        </a:lnSpc>
                        <a:spcBef>
                          <a:spcPts val="0"/>
                        </a:spcBef>
                        <a:spcAft>
                          <a:spcPts val="0"/>
                        </a:spcAft>
                      </a:pPr>
                      <a:r>
                        <a:rPr lang="en-US" sz="1200" dirty="0">
                          <a:effectLst/>
                          <a:latin typeface="Arial"/>
                          <a:ea typeface="Arial"/>
                          <a:cs typeface="Arial"/>
                        </a:rPr>
                        <a:t>AMWG CR </a:t>
                      </a:r>
                      <a:r>
                        <a:rPr lang="en-US" sz="1200" dirty="0" smtClean="0">
                          <a:effectLst/>
                          <a:latin typeface="Arial"/>
                          <a:ea typeface="Arial"/>
                          <a:cs typeface="Arial"/>
                        </a:rPr>
                        <a:t>2015 041 – Allow Enrollment for New</a:t>
                      </a:r>
                      <a:r>
                        <a:rPr lang="en-US" sz="1200" baseline="0" dirty="0" smtClean="0">
                          <a:effectLst/>
                          <a:latin typeface="Arial"/>
                          <a:ea typeface="Arial"/>
                          <a:cs typeface="Arial"/>
                        </a:rPr>
                        <a:t> Customer 12 Month History for Third Parties</a:t>
                      </a:r>
                      <a:endParaRPr lang="en-US" sz="1200" dirty="0">
                        <a:effectLst/>
                        <a:latin typeface="Arial"/>
                        <a:ea typeface="Arial"/>
                        <a:cs typeface="Times New Roman"/>
                      </a:endParaRPr>
                    </a:p>
                  </a:txBody>
                  <a:tcPr marL="89154" marR="89154"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solidFill>
                      </a:endParaRPr>
                    </a:p>
                  </a:txBody>
                  <a:tcPr marL="118872" marR="1188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0" dirty="0" smtClean="0">
                          <a:solidFill>
                            <a:schemeClr val="accent1"/>
                          </a:solidFill>
                        </a:rPr>
                        <a:t>RMS Remanded back</a:t>
                      </a:r>
                      <a:r>
                        <a:rPr lang="en-US" sz="1100" b="0" baseline="0" dirty="0" smtClean="0">
                          <a:solidFill>
                            <a:schemeClr val="accent1"/>
                          </a:solidFill>
                        </a:rPr>
                        <a:t> to AMWG for Further Discussion</a:t>
                      </a:r>
                      <a:endParaRPr lang="en-US" sz="1100" b="0" dirty="0" smtClean="0">
                        <a:solidFill>
                          <a:schemeClr val="accent1"/>
                        </a:solidFill>
                      </a:endParaRPr>
                    </a:p>
                  </a:txBody>
                  <a:tcPr marL="118872" marR="118872" anchor="ctr"/>
                </a:tc>
                <a:tc>
                  <a:txBody>
                    <a:bodyPr/>
                    <a:lstStyle/>
                    <a:p>
                      <a:r>
                        <a:rPr lang="en-US" sz="1200" dirty="0" smtClean="0"/>
                        <a:t>Review Functionality</a:t>
                      </a:r>
                      <a:endParaRPr lang="en-US" sz="1200" dirty="0"/>
                    </a:p>
                  </a:txBody>
                  <a:tcPr marL="118872" marR="118872" anchor="ctr"/>
                </a:tc>
                <a:tc>
                  <a:txBody>
                    <a:bodyPr/>
                    <a:lstStyle/>
                    <a:p>
                      <a:r>
                        <a:rPr lang="en-US" sz="1200" dirty="0" smtClean="0">
                          <a:latin typeface="Arial" pitchFamily="34" charset="0"/>
                          <a:cs typeface="Arial" pitchFamily="34" charset="0"/>
                        </a:rPr>
                        <a:t>Medium (40-60)</a:t>
                      </a:r>
                      <a:endParaRPr lang="en-US" sz="1200" dirty="0">
                        <a:latin typeface="Arial" pitchFamily="34" charset="0"/>
                        <a:cs typeface="Arial" pitchFamily="34" charset="0"/>
                      </a:endParaRPr>
                    </a:p>
                  </a:txBody>
                  <a:tcPr marL="118872" marR="118872" anchor="ctr"/>
                </a:tc>
              </a:tr>
              <a:tr h="370840">
                <a:tc>
                  <a:txBody>
                    <a:bodyPr/>
                    <a:lstStyle/>
                    <a:p>
                      <a:pPr marL="0" marR="0">
                        <a:lnSpc>
                          <a:spcPct val="115000"/>
                        </a:lnSpc>
                        <a:spcBef>
                          <a:spcPts val="0"/>
                        </a:spcBef>
                        <a:spcAft>
                          <a:spcPts val="0"/>
                        </a:spcAft>
                      </a:pPr>
                      <a:r>
                        <a:rPr lang="en-US" sz="1200" dirty="0" smtClean="0">
                          <a:effectLst/>
                          <a:latin typeface="+mn-lt"/>
                          <a:ea typeface="Arial"/>
                          <a:cs typeface="Times New Roman"/>
                        </a:rPr>
                        <a:t>AMWG CR 2015 042 – Automate Machine to Machine Consumption of Third Party</a:t>
                      </a:r>
                      <a:r>
                        <a:rPr lang="en-US" sz="1200" baseline="0" dirty="0" smtClean="0">
                          <a:effectLst/>
                          <a:latin typeface="+mn-lt"/>
                          <a:ea typeface="Arial"/>
                          <a:cs typeface="Times New Roman"/>
                        </a:rPr>
                        <a:t> Agreement Information</a:t>
                      </a:r>
                      <a:endParaRPr lang="en-US" sz="1200" dirty="0">
                        <a:effectLst/>
                        <a:latin typeface="+mn-lt"/>
                        <a:ea typeface="Arial"/>
                        <a:cs typeface="Times New Roman"/>
                      </a:endParaRPr>
                    </a:p>
                  </a:txBody>
                  <a:tcPr marL="89154" marR="89154"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solidFill>
                      </a:endParaRPr>
                    </a:p>
                  </a:txBody>
                  <a:tcPr marL="118872" marR="1188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0" dirty="0" smtClean="0">
                          <a:solidFill>
                            <a:schemeClr val="accent1"/>
                          </a:solidFill>
                        </a:rPr>
                        <a:t>RMS Approved 8/4/15</a:t>
                      </a:r>
                    </a:p>
                  </a:txBody>
                  <a:tcPr marL="118872" marR="118872" anchor="ctr"/>
                </a:tc>
                <a:tc>
                  <a:txBody>
                    <a:bodyPr/>
                    <a:lstStyle/>
                    <a:p>
                      <a:r>
                        <a:rPr lang="en-US" sz="1200" dirty="0" smtClean="0"/>
                        <a:t>2 Important Awaiting Packaging </a:t>
                      </a:r>
                      <a:endParaRPr lang="en-US" sz="1200" dirty="0"/>
                    </a:p>
                  </a:txBody>
                  <a:tcPr marL="118872" marR="118872" anchor="ctr"/>
                </a:tc>
                <a:tc>
                  <a:txBody>
                    <a:bodyPr/>
                    <a:lstStyle/>
                    <a:p>
                      <a:r>
                        <a:rPr lang="en-US" sz="1200" dirty="0" smtClean="0">
                          <a:latin typeface="Arial" pitchFamily="34" charset="0"/>
                          <a:cs typeface="Arial" pitchFamily="34" charset="0"/>
                        </a:rPr>
                        <a:t>Med / High (80)</a:t>
                      </a:r>
                      <a:endParaRPr lang="en-US" sz="1200" dirty="0">
                        <a:latin typeface="Arial" pitchFamily="34" charset="0"/>
                        <a:cs typeface="Arial" pitchFamily="34" charset="0"/>
                      </a:endParaRPr>
                    </a:p>
                  </a:txBody>
                  <a:tcPr marL="118872" marR="118872" anchor="ctr"/>
                </a:tc>
              </a:tr>
              <a:tr h="457200">
                <a:tc>
                  <a:txBody>
                    <a:bodyPr/>
                    <a:lstStyle/>
                    <a:p>
                      <a:pPr marL="0" marR="0">
                        <a:lnSpc>
                          <a:spcPct val="115000"/>
                        </a:lnSpc>
                        <a:spcBef>
                          <a:spcPts val="0"/>
                        </a:spcBef>
                        <a:spcAft>
                          <a:spcPts val="0"/>
                        </a:spcAft>
                      </a:pPr>
                      <a:endParaRPr lang="en-US" sz="1200" dirty="0">
                        <a:effectLst/>
                        <a:latin typeface="Arial"/>
                        <a:ea typeface="Arial"/>
                        <a:cs typeface="Times New Roman"/>
                      </a:endParaRPr>
                    </a:p>
                  </a:txBody>
                  <a:tcPr marL="89154" marR="89154"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solidFill>
                      </a:endParaRPr>
                    </a:p>
                  </a:txBody>
                  <a:tcPr marL="118872" marR="1188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100" b="0" dirty="0" smtClean="0">
                        <a:solidFill>
                          <a:schemeClr val="accent1"/>
                        </a:solidFill>
                      </a:endParaRPr>
                    </a:p>
                  </a:txBody>
                  <a:tcPr marL="118872" marR="118872" anchor="ctr"/>
                </a:tc>
                <a:tc>
                  <a:txBody>
                    <a:bodyPr/>
                    <a:lstStyle/>
                    <a:p>
                      <a:endParaRPr lang="en-US" sz="1200" dirty="0">
                        <a:solidFill>
                          <a:srgbClr val="FF0000"/>
                        </a:solidFill>
                      </a:endParaRPr>
                    </a:p>
                  </a:txBody>
                  <a:tcPr marL="118872" marR="118872" anchor="ctr"/>
                </a:tc>
                <a:tc>
                  <a:txBody>
                    <a:bodyPr/>
                    <a:lstStyle/>
                    <a:p>
                      <a:endParaRPr lang="en-US" sz="1200" dirty="0">
                        <a:latin typeface="Arial" pitchFamily="34" charset="0"/>
                        <a:cs typeface="Arial" pitchFamily="34" charset="0"/>
                      </a:endParaRPr>
                    </a:p>
                  </a:txBody>
                  <a:tcPr marL="118872" marR="118872" anchor="ctr"/>
                </a:tc>
              </a:tr>
              <a:tr h="370840">
                <a:tc>
                  <a:txBody>
                    <a:bodyPr/>
                    <a:lstStyle/>
                    <a:p>
                      <a:pPr marL="0" marR="0">
                        <a:lnSpc>
                          <a:spcPct val="115000"/>
                        </a:lnSpc>
                        <a:spcBef>
                          <a:spcPts val="0"/>
                        </a:spcBef>
                        <a:spcAft>
                          <a:spcPts val="0"/>
                        </a:spcAft>
                      </a:pPr>
                      <a:endParaRPr lang="en-US" sz="1200" dirty="0">
                        <a:effectLst/>
                        <a:latin typeface="Arial"/>
                        <a:ea typeface="Arial"/>
                        <a:cs typeface="Times New Roman"/>
                      </a:endParaRPr>
                    </a:p>
                  </a:txBody>
                  <a:tcPr marL="89154" marR="89154"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solidFill>
                      </a:endParaRPr>
                    </a:p>
                  </a:txBody>
                  <a:tcPr marL="118872" marR="1188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100" b="0" dirty="0" smtClean="0">
                        <a:solidFill>
                          <a:srgbClr val="FF0000"/>
                        </a:solidFill>
                      </a:endParaRPr>
                    </a:p>
                  </a:txBody>
                  <a:tcPr marL="118872" marR="118872" anchor="ctr"/>
                </a:tc>
                <a:tc>
                  <a:txBody>
                    <a:bodyPr/>
                    <a:lstStyle/>
                    <a:p>
                      <a:endParaRPr lang="en-US" sz="1200" dirty="0">
                        <a:solidFill>
                          <a:srgbClr val="FF0000"/>
                        </a:solidFill>
                      </a:endParaRPr>
                    </a:p>
                  </a:txBody>
                  <a:tcPr marL="118872" marR="118872" anchor="ctr"/>
                </a:tc>
                <a:tc>
                  <a:txBody>
                    <a:bodyPr/>
                    <a:lstStyle/>
                    <a:p>
                      <a:endParaRPr lang="en-US" sz="1200" dirty="0">
                        <a:latin typeface="Arial" pitchFamily="34" charset="0"/>
                        <a:cs typeface="Arial" pitchFamily="34" charset="0"/>
                      </a:endParaRPr>
                    </a:p>
                  </a:txBody>
                  <a:tcPr marL="118872" marR="118872" anchor="ctr"/>
                </a:tc>
              </a:tr>
              <a:tr h="370840">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endParaRPr lang="en-US" sz="1200" dirty="0">
                        <a:effectLst/>
                        <a:latin typeface="Arial"/>
                        <a:ea typeface="Arial"/>
                        <a:cs typeface="Times New Roman"/>
                      </a:endParaRPr>
                    </a:p>
                  </a:txBody>
                  <a:tcPr marL="89154" marR="89154"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solidFill>
                      </a:endParaRPr>
                    </a:p>
                  </a:txBody>
                  <a:tcPr marL="118872" marR="1188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100" b="0" dirty="0" smtClean="0">
                        <a:solidFill>
                          <a:schemeClr val="accent1"/>
                        </a:solidFill>
                      </a:endParaRPr>
                    </a:p>
                  </a:txBody>
                  <a:tcPr marL="118872" marR="118872" anchor="ctr"/>
                </a:tc>
                <a:tc>
                  <a:txBody>
                    <a:bodyPr/>
                    <a:lstStyle/>
                    <a:p>
                      <a:endParaRPr lang="en-US" sz="1200" dirty="0"/>
                    </a:p>
                  </a:txBody>
                  <a:tcPr marL="118872" marR="118872" anchor="ctr"/>
                </a:tc>
                <a:tc>
                  <a:txBody>
                    <a:bodyPr/>
                    <a:lstStyle/>
                    <a:p>
                      <a:endParaRPr lang="en-US" sz="1200" dirty="0">
                        <a:latin typeface="Arial" pitchFamily="34" charset="0"/>
                        <a:cs typeface="Arial" pitchFamily="34" charset="0"/>
                      </a:endParaRPr>
                    </a:p>
                  </a:txBody>
                  <a:tcPr marL="118872" marR="118872" anchor="ctr"/>
                </a:tc>
              </a:tr>
              <a:tr h="370840">
                <a:tc>
                  <a:txBody>
                    <a:bodyPr/>
                    <a:lstStyle/>
                    <a:p>
                      <a:endParaRPr lang="en-US"/>
                    </a:p>
                  </a:txBody>
                  <a:tcPr marL="118872" marR="118872" anchor="ctr"/>
                </a:tc>
                <a:tc>
                  <a:txBody>
                    <a:bodyPr/>
                    <a:lstStyle/>
                    <a:p>
                      <a:endParaRPr lang="en-US" dirty="0"/>
                    </a:p>
                  </a:txBody>
                  <a:tcPr marL="118872" marR="1188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000" b="0" dirty="0" smtClean="0">
                        <a:solidFill>
                          <a:schemeClr val="accent1"/>
                        </a:solidFill>
                      </a:endParaRPr>
                    </a:p>
                  </a:txBody>
                  <a:tcPr marL="118872" marR="1188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p>
                  </a:txBody>
                  <a:tcPr marL="118872" marR="118872" anchor="ctr"/>
                </a:tc>
                <a:tc>
                  <a:txBody>
                    <a:bodyPr/>
                    <a:lstStyle/>
                    <a:p>
                      <a:endParaRPr lang="en-US" sz="1200" dirty="0">
                        <a:latin typeface="Arial" pitchFamily="34" charset="0"/>
                        <a:cs typeface="Arial" pitchFamily="34" charset="0"/>
                      </a:endParaRPr>
                    </a:p>
                  </a:txBody>
                  <a:tcPr marL="118872" marR="118872" anchor="ctr"/>
                </a:tc>
              </a:tr>
              <a:tr h="370840">
                <a:tc>
                  <a:txBody>
                    <a:bodyPr/>
                    <a:lstStyle/>
                    <a:p>
                      <a:pPr marL="0" marR="0">
                        <a:lnSpc>
                          <a:spcPct val="115000"/>
                        </a:lnSpc>
                        <a:spcBef>
                          <a:spcPts val="0"/>
                        </a:spcBef>
                        <a:spcAft>
                          <a:spcPts val="0"/>
                        </a:spcAft>
                      </a:pPr>
                      <a:endParaRPr lang="en-US" sz="1200" dirty="0">
                        <a:effectLst/>
                        <a:latin typeface="Arial"/>
                        <a:ea typeface="Arial"/>
                        <a:cs typeface="Times New Roman"/>
                      </a:endParaRPr>
                    </a:p>
                  </a:txBody>
                  <a:tcPr marL="89154" marR="89154"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solidFill>
                      </a:endParaRPr>
                    </a:p>
                  </a:txBody>
                  <a:tcPr marL="118872" marR="1188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100" b="0" dirty="0" smtClean="0">
                        <a:solidFill>
                          <a:schemeClr val="accent1"/>
                        </a:solidFill>
                      </a:endParaRPr>
                    </a:p>
                  </a:txBody>
                  <a:tcPr marL="118872" marR="1188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p>
                  </a:txBody>
                  <a:tcPr marL="118872" marR="1188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p>
                  </a:txBody>
                  <a:tcPr marL="118872" marR="118872" anchor="ctr"/>
                </a:tc>
              </a:tr>
              <a:tr h="370840">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endParaRPr lang="en-US" sz="1200" dirty="0" smtClean="0">
                        <a:effectLst/>
                        <a:latin typeface="Arial"/>
                        <a:ea typeface="Arial"/>
                        <a:cs typeface="Times New Roman"/>
                      </a:endParaRPr>
                    </a:p>
                  </a:txBody>
                  <a:tcPr marL="89154" marR="89154"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solidFill>
                      </a:endParaRPr>
                    </a:p>
                  </a:txBody>
                  <a:tcPr marL="118872" marR="1188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100" b="0" dirty="0" smtClean="0">
                        <a:solidFill>
                          <a:schemeClr val="accent1"/>
                        </a:solidFill>
                      </a:endParaRPr>
                    </a:p>
                  </a:txBody>
                  <a:tcPr marL="118872" marR="1188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p>
                  </a:txBody>
                  <a:tcPr marL="118872" marR="1188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p>
                  </a:txBody>
                  <a:tcPr marL="118872" marR="118872" anchor="ctr"/>
                </a:tc>
              </a:tr>
              <a:tr h="370840">
                <a:tc>
                  <a:txBody>
                    <a:bodyPr/>
                    <a:lstStyle/>
                    <a:p>
                      <a:pPr marL="0" marR="0">
                        <a:lnSpc>
                          <a:spcPct val="115000"/>
                        </a:lnSpc>
                        <a:spcBef>
                          <a:spcPts val="0"/>
                        </a:spcBef>
                        <a:spcAft>
                          <a:spcPts val="0"/>
                        </a:spcAft>
                      </a:pPr>
                      <a:endParaRPr lang="en-US" sz="1200" dirty="0">
                        <a:effectLst/>
                        <a:latin typeface="Arial"/>
                        <a:ea typeface="Arial"/>
                        <a:cs typeface="Times New Roman"/>
                      </a:endParaRPr>
                    </a:p>
                  </a:txBody>
                  <a:tcPr marL="89154" marR="89154"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solidFill>
                      </a:endParaRPr>
                    </a:p>
                  </a:txBody>
                  <a:tcPr marL="118872" marR="1188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100" b="0" dirty="0" smtClean="0">
                        <a:solidFill>
                          <a:schemeClr val="accent1"/>
                        </a:solidFill>
                      </a:endParaRPr>
                    </a:p>
                  </a:txBody>
                  <a:tcPr marL="118872" marR="118872" anchor="ctr"/>
                </a:tc>
                <a:tc>
                  <a:txBody>
                    <a:bodyPr/>
                    <a:lstStyle/>
                    <a:p>
                      <a:endParaRPr lang="en-US" sz="1200" dirty="0"/>
                    </a:p>
                  </a:txBody>
                  <a:tcPr marL="118872" marR="118872" anchor="ctr"/>
                </a:tc>
                <a:tc>
                  <a:txBody>
                    <a:bodyPr/>
                    <a:lstStyle/>
                    <a:p>
                      <a:endParaRPr lang="en-US" sz="1200" dirty="0">
                        <a:latin typeface="Arial" pitchFamily="34" charset="0"/>
                        <a:cs typeface="Arial" pitchFamily="34" charset="0"/>
                      </a:endParaRPr>
                    </a:p>
                  </a:txBody>
                  <a:tcPr marL="118872" marR="118872" anchor="ctr"/>
                </a:tc>
              </a:tr>
              <a:tr h="370840">
                <a:tc>
                  <a:txBody>
                    <a:bodyPr/>
                    <a:lstStyle/>
                    <a:p>
                      <a:pPr marL="0" marR="0">
                        <a:lnSpc>
                          <a:spcPct val="115000"/>
                        </a:lnSpc>
                        <a:spcBef>
                          <a:spcPts val="0"/>
                        </a:spcBef>
                        <a:spcAft>
                          <a:spcPts val="0"/>
                        </a:spcAft>
                      </a:pPr>
                      <a:endParaRPr lang="en-US" sz="1200" dirty="0">
                        <a:effectLst/>
                        <a:latin typeface="+mn-lt"/>
                        <a:ea typeface="Arial"/>
                        <a:cs typeface="Times New Roman"/>
                      </a:endParaRPr>
                    </a:p>
                  </a:txBody>
                  <a:tcPr marL="89154" marR="89154"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solidFill>
                      </a:endParaRPr>
                    </a:p>
                  </a:txBody>
                  <a:tcPr marL="118872" marR="1188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000" b="0" dirty="0" smtClean="0">
                        <a:solidFill>
                          <a:schemeClr val="accent1"/>
                        </a:solidFill>
                      </a:endParaRPr>
                    </a:p>
                  </a:txBody>
                  <a:tcPr marL="118872" marR="1188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p>
                  </a:txBody>
                  <a:tcPr marL="118872" marR="118872" anchor="ctr"/>
                </a:tc>
                <a:tc>
                  <a:txBody>
                    <a:bodyPr/>
                    <a:lstStyle/>
                    <a:p>
                      <a:endParaRPr lang="en-US" sz="1200" dirty="0">
                        <a:latin typeface="Arial" pitchFamily="34" charset="0"/>
                        <a:cs typeface="Arial" pitchFamily="34" charset="0"/>
                      </a:endParaRPr>
                    </a:p>
                  </a:txBody>
                  <a:tcPr marL="118872" marR="118872" anchor="ctr"/>
                </a:tc>
              </a:tr>
              <a:tr h="370840">
                <a:tc>
                  <a:txBody>
                    <a:bodyPr/>
                    <a:lstStyle/>
                    <a:p>
                      <a:pPr marL="0" marR="0">
                        <a:lnSpc>
                          <a:spcPct val="115000"/>
                        </a:lnSpc>
                        <a:spcBef>
                          <a:spcPts val="0"/>
                        </a:spcBef>
                        <a:spcAft>
                          <a:spcPts val="0"/>
                        </a:spcAft>
                      </a:pPr>
                      <a:endParaRPr lang="en-US" sz="1200" dirty="0">
                        <a:effectLst/>
                        <a:latin typeface="+mn-lt"/>
                        <a:ea typeface="Arial"/>
                        <a:cs typeface="Times New Roman"/>
                      </a:endParaRPr>
                    </a:p>
                  </a:txBody>
                  <a:tcPr marL="89154" marR="89154"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solidFill>
                      </a:endParaRPr>
                    </a:p>
                  </a:txBody>
                  <a:tcPr marL="118872" marR="1188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100" b="0" dirty="0" smtClean="0">
                        <a:solidFill>
                          <a:schemeClr val="accent1"/>
                        </a:solidFill>
                      </a:endParaRPr>
                    </a:p>
                  </a:txBody>
                  <a:tcPr marL="118872" marR="118872" anchor="ctr"/>
                </a:tc>
                <a:tc>
                  <a:txBody>
                    <a:bodyPr/>
                    <a:lstStyle/>
                    <a:p>
                      <a:endParaRPr lang="en-US" sz="1200" dirty="0"/>
                    </a:p>
                  </a:txBody>
                  <a:tcPr marL="118872" marR="118872" anchor="ctr"/>
                </a:tc>
                <a:tc>
                  <a:txBody>
                    <a:bodyPr/>
                    <a:lstStyle/>
                    <a:p>
                      <a:endParaRPr lang="en-US" sz="1200" dirty="0">
                        <a:latin typeface="Arial" pitchFamily="34" charset="0"/>
                        <a:cs typeface="Arial" pitchFamily="34" charset="0"/>
                      </a:endParaRPr>
                    </a:p>
                  </a:txBody>
                  <a:tcPr marL="118872" marR="118872" anchor="ctr"/>
                </a:tc>
              </a:tr>
            </a:tbl>
          </a:graphicData>
        </a:graphic>
      </p:graphicFrame>
      <p:sp>
        <p:nvSpPr>
          <p:cNvPr id="6" name="Title 11"/>
          <p:cNvSpPr txBox="1">
            <a:spLocks/>
          </p:cNvSpPr>
          <p:nvPr/>
        </p:nvSpPr>
        <p:spPr>
          <a:xfrm>
            <a:off x="198121" y="-76200"/>
            <a:ext cx="11391899" cy="1143000"/>
          </a:xfrm>
          <a:prstGeom prst="rect">
            <a:avLst/>
          </a:prstGeom>
        </p:spPr>
        <p:txBody>
          <a:bodyPr>
            <a:normAutofit/>
          </a:bodyPr>
          <a:lstStyle>
            <a:lvl1pPr algn="ctr" defTabSz="914400" rtl="0" eaLnBrk="1" latinLnBrk="0" hangingPunct="1">
              <a:spcBef>
                <a:spcPct val="0"/>
              </a:spcBef>
              <a:buNone/>
              <a:defRPr sz="3200" kern="1200">
                <a:solidFill>
                  <a:srgbClr val="C00000"/>
                </a:solidFill>
                <a:latin typeface="Arial Black" panose="020B0A04020102020204" pitchFamily="34" charset="0"/>
                <a:ea typeface="+mj-ea"/>
                <a:cs typeface="+mj-cs"/>
              </a:defRPr>
            </a:lvl1pPr>
          </a:lstStyle>
          <a:p>
            <a:r>
              <a:rPr lang="en-US" sz="2000" dirty="0" smtClean="0">
                <a:latin typeface="+mj-lt"/>
              </a:rPr>
              <a:t>AMWG  Change Requests (Cont.)</a:t>
            </a:r>
            <a:endParaRPr lang="en-US" sz="2000" dirty="0">
              <a:latin typeface="+mj-lt"/>
            </a:endParaRPr>
          </a:p>
        </p:txBody>
      </p:sp>
      <p:graphicFrame>
        <p:nvGraphicFramePr>
          <p:cNvPr id="14" name="Object 13"/>
          <p:cNvGraphicFramePr>
            <a:graphicFrameLocks noChangeAspect="1"/>
          </p:cNvGraphicFramePr>
          <p:nvPr>
            <p:extLst>
              <p:ext uri="{D42A27DB-BD31-4B8C-83A1-F6EECF244321}">
                <p14:modId xmlns:p14="http://schemas.microsoft.com/office/powerpoint/2010/main" val="3317211387"/>
              </p:ext>
            </p:extLst>
          </p:nvPr>
        </p:nvGraphicFramePr>
        <p:xfrm>
          <a:off x="5791200" y="1828800"/>
          <a:ext cx="914400" cy="373063"/>
        </p:xfrm>
        <a:graphic>
          <a:graphicData uri="http://schemas.openxmlformats.org/presentationml/2006/ole">
            <mc:AlternateContent xmlns:mc="http://schemas.openxmlformats.org/markup-compatibility/2006">
              <mc:Choice xmlns:v="urn:schemas-microsoft-com:vml" Requires="v">
                <p:oleObj spid="_x0000_s15501" name="Document" showAsIcon="1" r:id="rId3" imgW="914400" imgH="792360" progId="Word.Document.8">
                  <p:embed/>
                </p:oleObj>
              </mc:Choice>
              <mc:Fallback>
                <p:oleObj name="Document" showAsIcon="1" r:id="rId3" imgW="914400" imgH="792360" progId="Word.Document.8">
                  <p:embed/>
                  <p:pic>
                    <p:nvPicPr>
                      <p:cNvPr id="0" name=""/>
                      <p:cNvPicPr/>
                      <p:nvPr/>
                    </p:nvPicPr>
                    <p:blipFill>
                      <a:blip r:embed="rId4"/>
                      <a:stretch>
                        <a:fillRect/>
                      </a:stretch>
                    </p:blipFill>
                    <p:spPr>
                      <a:xfrm>
                        <a:off x="5791200" y="1828800"/>
                        <a:ext cx="914400" cy="373063"/>
                      </a:xfrm>
                      <a:prstGeom prst="rect">
                        <a:avLst/>
                      </a:prstGeom>
                    </p:spPr>
                  </p:pic>
                </p:oleObj>
              </mc:Fallback>
            </mc:AlternateContent>
          </a:graphicData>
        </a:graphic>
      </p:graphicFrame>
      <p:graphicFrame>
        <p:nvGraphicFramePr>
          <p:cNvPr id="2" name="Object 1"/>
          <p:cNvGraphicFramePr>
            <a:graphicFrameLocks noChangeAspect="1"/>
          </p:cNvGraphicFramePr>
          <p:nvPr>
            <p:extLst>
              <p:ext uri="{D42A27DB-BD31-4B8C-83A1-F6EECF244321}">
                <p14:modId xmlns:p14="http://schemas.microsoft.com/office/powerpoint/2010/main" val="673218283"/>
              </p:ext>
            </p:extLst>
          </p:nvPr>
        </p:nvGraphicFramePr>
        <p:xfrm>
          <a:off x="5791200" y="1095375"/>
          <a:ext cx="914400" cy="396875"/>
        </p:xfrm>
        <a:graphic>
          <a:graphicData uri="http://schemas.openxmlformats.org/presentationml/2006/ole">
            <mc:AlternateContent xmlns:mc="http://schemas.openxmlformats.org/markup-compatibility/2006">
              <mc:Choice xmlns:v="urn:schemas-microsoft-com:vml" Requires="v">
                <p:oleObj spid="_x0000_s15502" name="Document" showAsIcon="1" r:id="rId5" imgW="914400" imgH="792360" progId="Word.Document.8">
                  <p:embed/>
                </p:oleObj>
              </mc:Choice>
              <mc:Fallback>
                <p:oleObj name="Document" showAsIcon="1" r:id="rId5" imgW="914400" imgH="792360" progId="Word.Document.8">
                  <p:embed/>
                  <p:pic>
                    <p:nvPicPr>
                      <p:cNvPr id="0" name=""/>
                      <p:cNvPicPr/>
                      <p:nvPr/>
                    </p:nvPicPr>
                    <p:blipFill>
                      <a:blip r:embed="rId6"/>
                      <a:stretch>
                        <a:fillRect/>
                      </a:stretch>
                    </p:blipFill>
                    <p:spPr>
                      <a:xfrm>
                        <a:off x="5791200" y="1095375"/>
                        <a:ext cx="914400" cy="396875"/>
                      </a:xfrm>
                      <a:prstGeom prst="rect">
                        <a:avLst/>
                      </a:prstGeom>
                    </p:spPr>
                  </p:pic>
                </p:oleObj>
              </mc:Fallback>
            </mc:AlternateContent>
          </a:graphicData>
        </a:graphic>
      </p:graphicFrame>
    </p:spTree>
    <p:extLst>
      <p:ext uri="{BB962C8B-B14F-4D97-AF65-F5344CB8AC3E}">
        <p14:creationId xmlns:p14="http://schemas.microsoft.com/office/powerpoint/2010/main" val="276842542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r>
              <a:rPr lang="en-US" altLang="en-US" sz="2800" dirty="0" smtClean="0">
                <a:solidFill>
                  <a:srgbClr val="FF0000"/>
                </a:solidFill>
              </a:rPr>
              <a:t>Rough Order Of Magnitude (ROM) Estimate of Effort Classification</a:t>
            </a:r>
          </a:p>
        </p:txBody>
      </p:sp>
      <p:sp>
        <p:nvSpPr>
          <p:cNvPr id="56323" name="TextBox 1"/>
          <p:cNvSpPr txBox="1">
            <a:spLocks noChangeArrowheads="1"/>
          </p:cNvSpPr>
          <p:nvPr/>
        </p:nvSpPr>
        <p:spPr bwMode="auto">
          <a:xfrm>
            <a:off x="448734" y="5104339"/>
            <a:ext cx="9759406"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i="1">
                <a:solidFill>
                  <a:schemeClr val="tx1"/>
                </a:solidFill>
                <a:latin typeface="Arial" pitchFamily="34" charset="0"/>
                <a:cs typeface="Arial" pitchFamily="34" charset="0"/>
              </a:defRPr>
            </a:lvl1pPr>
            <a:lvl2pPr marL="742950" indent="-285750">
              <a:defRPr i="1">
                <a:solidFill>
                  <a:schemeClr val="tx1"/>
                </a:solidFill>
                <a:latin typeface="Arial" pitchFamily="34" charset="0"/>
                <a:cs typeface="Arial" pitchFamily="34" charset="0"/>
              </a:defRPr>
            </a:lvl2pPr>
            <a:lvl3pPr marL="1143000" indent="-228600">
              <a:defRPr i="1">
                <a:solidFill>
                  <a:schemeClr val="tx1"/>
                </a:solidFill>
                <a:latin typeface="Arial" pitchFamily="34" charset="0"/>
                <a:cs typeface="Arial" pitchFamily="34" charset="0"/>
              </a:defRPr>
            </a:lvl3pPr>
            <a:lvl4pPr marL="1600200" indent="-228600">
              <a:defRPr i="1">
                <a:solidFill>
                  <a:schemeClr val="tx1"/>
                </a:solidFill>
                <a:latin typeface="Arial" pitchFamily="34" charset="0"/>
                <a:cs typeface="Arial" pitchFamily="34" charset="0"/>
              </a:defRPr>
            </a:lvl4pPr>
            <a:lvl5pPr marL="2057400" indent="-228600">
              <a:defRPr i="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i="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i="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i="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i="1">
                <a:solidFill>
                  <a:schemeClr val="tx1"/>
                </a:solidFill>
                <a:latin typeface="Arial" pitchFamily="34" charset="0"/>
                <a:cs typeface="Arial" pitchFamily="34" charset="0"/>
              </a:defRPr>
            </a:lvl9pPr>
          </a:lstStyle>
          <a:p>
            <a:pPr marL="285750" indent="-285750" eaLnBrk="1" hangingPunct="1">
              <a:buFont typeface="Arial" panose="020B0604020202020204" pitchFamily="34" charset="0"/>
              <a:buChar char="•"/>
            </a:pPr>
            <a:r>
              <a:rPr lang="en-US" altLang="en-US" i="0" dirty="0">
                <a:solidFill>
                  <a:schemeClr val="accent1"/>
                </a:solidFill>
                <a:ea typeface="MS PGothic" pitchFamily="34" charset="-128"/>
              </a:rPr>
              <a:t>These are rough order of magnitudes and do not include project ramp-up and testing effort (SIT &amp; UAT) and only assumes unit testing. </a:t>
            </a:r>
            <a:endParaRPr lang="en-US" altLang="en-US" i="0" dirty="0" smtClean="0">
              <a:solidFill>
                <a:schemeClr val="accent1"/>
              </a:solidFill>
              <a:ea typeface="MS PGothic" pitchFamily="34" charset="-128"/>
            </a:endParaRPr>
          </a:p>
          <a:p>
            <a:pPr marL="285750" indent="-285750" eaLnBrk="1" hangingPunct="1">
              <a:buFont typeface="Arial" panose="020B0604020202020204" pitchFamily="34" charset="0"/>
              <a:buChar char="•"/>
            </a:pPr>
            <a:r>
              <a:rPr lang="en-US" altLang="en-US" i="0" dirty="0" smtClean="0">
                <a:solidFill>
                  <a:schemeClr val="accent1"/>
                </a:solidFill>
                <a:ea typeface="MS PGothic" pitchFamily="34" charset="-128"/>
              </a:rPr>
              <a:t>Actual </a:t>
            </a:r>
            <a:r>
              <a:rPr lang="en-US" altLang="en-US" i="0" dirty="0">
                <a:solidFill>
                  <a:schemeClr val="accent1"/>
                </a:solidFill>
                <a:ea typeface="MS PGothic" pitchFamily="34" charset="-128"/>
              </a:rPr>
              <a:t>estimates could vary significantly depending on requirements.</a:t>
            </a:r>
          </a:p>
          <a:p>
            <a:pPr marL="285750" indent="-285750" eaLnBrk="1" hangingPunct="1">
              <a:buFont typeface="Arial" panose="020B0604020202020204" pitchFamily="34" charset="0"/>
              <a:buChar char="•"/>
            </a:pPr>
            <a:r>
              <a:rPr lang="en-US" altLang="en-US" i="0" dirty="0">
                <a:solidFill>
                  <a:schemeClr val="accent1"/>
                </a:solidFill>
                <a:ea typeface="MS PGothic" pitchFamily="34" charset="-128"/>
              </a:rPr>
              <a:t>Ramp-up and testing would be 20 to 40% of the overall effort </a:t>
            </a:r>
            <a:endParaRPr lang="en-US" altLang="en-US" i="0" dirty="0" smtClean="0">
              <a:solidFill>
                <a:schemeClr val="accent1"/>
              </a:solidFill>
              <a:ea typeface="MS PGothic" pitchFamily="34" charset="-128"/>
            </a:endParaRPr>
          </a:p>
          <a:p>
            <a:pPr marL="285750" indent="-285750" eaLnBrk="1" hangingPunct="1">
              <a:buFont typeface="Arial" panose="020B0604020202020204" pitchFamily="34" charset="0"/>
              <a:buChar char="•"/>
            </a:pPr>
            <a:r>
              <a:rPr lang="en-US" altLang="en-US" i="0" dirty="0" smtClean="0">
                <a:solidFill>
                  <a:schemeClr val="accent1"/>
                </a:solidFill>
                <a:ea typeface="MS PGothic" pitchFamily="34" charset="-128"/>
              </a:rPr>
              <a:t>Overall project cost will vary based on efficiency gains from packaging like functionality </a:t>
            </a:r>
            <a:endParaRPr lang="en-US" altLang="en-US" i="0" dirty="0">
              <a:solidFill>
                <a:schemeClr val="accent1"/>
              </a:solidFill>
              <a:ea typeface="MS PGothic" pitchFamily="34" charset="-128"/>
            </a:endParaRPr>
          </a:p>
        </p:txBody>
      </p:sp>
      <p:graphicFrame>
        <p:nvGraphicFramePr>
          <p:cNvPr id="142393" name="Group 57"/>
          <p:cNvGraphicFramePr>
            <a:graphicFrameLocks noGrp="1"/>
          </p:cNvGraphicFramePr>
          <p:nvPr/>
        </p:nvGraphicFramePr>
        <p:xfrm>
          <a:off x="2668588" y="1747838"/>
          <a:ext cx="5972175" cy="3062289"/>
        </p:xfrm>
        <a:graphic>
          <a:graphicData uri="http://schemas.openxmlformats.org/drawingml/2006/table">
            <a:tbl>
              <a:tblPr/>
              <a:tblGrid>
                <a:gridCol w="2986087"/>
                <a:gridCol w="2986088"/>
              </a:tblGrid>
              <a:tr h="434975">
                <a:tc>
                  <a:txBody>
                    <a:bodyPr/>
                    <a:lstStyle>
                      <a:lvl1pPr>
                        <a:spcBef>
                          <a:spcPct val="20000"/>
                        </a:spcBef>
                        <a:buClr>
                          <a:schemeClr val="tx1"/>
                        </a:buClr>
                        <a:buFont typeface="Wingdings" pitchFamily="2" charset="2"/>
                        <a:defRPr sz="1400">
                          <a:solidFill>
                            <a:schemeClr val="tx1"/>
                          </a:solidFill>
                          <a:latin typeface="Arial" charset="0"/>
                          <a:cs typeface="Arial" charset="0"/>
                        </a:defRPr>
                      </a:lvl1pPr>
                      <a:lvl2pPr marL="346075">
                        <a:spcBef>
                          <a:spcPct val="20000"/>
                        </a:spcBef>
                        <a:buClr>
                          <a:schemeClr val="tx1"/>
                        </a:buClr>
                        <a:buFont typeface="Arial" charset="0"/>
                        <a:defRPr sz="1400">
                          <a:solidFill>
                            <a:schemeClr val="tx1"/>
                          </a:solidFill>
                          <a:latin typeface="Arial" charset="0"/>
                          <a:cs typeface="Arial" charset="0"/>
                        </a:defRPr>
                      </a:lvl2pPr>
                      <a:lvl3pPr marL="682625">
                        <a:spcBef>
                          <a:spcPct val="20000"/>
                        </a:spcBef>
                        <a:buClr>
                          <a:schemeClr val="tx1"/>
                        </a:buClr>
                        <a:defRPr sz="1400">
                          <a:solidFill>
                            <a:schemeClr val="tx1"/>
                          </a:solidFill>
                          <a:latin typeface="Arial" charset="0"/>
                          <a:cs typeface="Arial" charset="0"/>
                        </a:defRPr>
                      </a:lvl3pPr>
                      <a:lvl4pPr marL="1030288">
                        <a:spcBef>
                          <a:spcPct val="20000"/>
                        </a:spcBef>
                        <a:buClr>
                          <a:schemeClr val="bg1"/>
                        </a:buClr>
                        <a:defRPr sz="1400">
                          <a:solidFill>
                            <a:schemeClr val="bg1"/>
                          </a:solidFill>
                          <a:latin typeface="Arial" charset="0"/>
                          <a:cs typeface="Arial" charset="0"/>
                        </a:defRPr>
                      </a:lvl4pPr>
                      <a:lvl5pPr marL="1376363">
                        <a:spcBef>
                          <a:spcPct val="20000"/>
                        </a:spcBef>
                        <a:buClr>
                          <a:schemeClr val="bg1"/>
                        </a:buClr>
                        <a:defRPr sz="1400">
                          <a:solidFill>
                            <a:schemeClr val="bg1"/>
                          </a:solidFill>
                          <a:latin typeface="Arial" charset="0"/>
                          <a:cs typeface="Arial" charset="0"/>
                        </a:defRPr>
                      </a:lvl5pPr>
                      <a:lvl6pPr marL="1833563" eaLnBrk="0" fontAlgn="base" hangingPunct="0">
                        <a:spcBef>
                          <a:spcPct val="20000"/>
                        </a:spcBef>
                        <a:spcAft>
                          <a:spcPct val="0"/>
                        </a:spcAft>
                        <a:buClr>
                          <a:schemeClr val="bg1"/>
                        </a:buClr>
                        <a:defRPr sz="1400">
                          <a:solidFill>
                            <a:schemeClr val="bg1"/>
                          </a:solidFill>
                          <a:latin typeface="Arial" charset="0"/>
                          <a:cs typeface="Arial" charset="0"/>
                        </a:defRPr>
                      </a:lvl6pPr>
                      <a:lvl7pPr marL="2290763" eaLnBrk="0" fontAlgn="base" hangingPunct="0">
                        <a:spcBef>
                          <a:spcPct val="20000"/>
                        </a:spcBef>
                        <a:spcAft>
                          <a:spcPct val="0"/>
                        </a:spcAft>
                        <a:buClr>
                          <a:schemeClr val="bg1"/>
                        </a:buClr>
                        <a:defRPr sz="1400">
                          <a:solidFill>
                            <a:schemeClr val="bg1"/>
                          </a:solidFill>
                          <a:latin typeface="Arial" charset="0"/>
                          <a:cs typeface="Arial" charset="0"/>
                        </a:defRPr>
                      </a:lvl7pPr>
                      <a:lvl8pPr marL="2747963" eaLnBrk="0" fontAlgn="base" hangingPunct="0">
                        <a:spcBef>
                          <a:spcPct val="20000"/>
                        </a:spcBef>
                        <a:spcAft>
                          <a:spcPct val="0"/>
                        </a:spcAft>
                        <a:buClr>
                          <a:schemeClr val="bg1"/>
                        </a:buClr>
                        <a:defRPr sz="1400">
                          <a:solidFill>
                            <a:schemeClr val="bg1"/>
                          </a:solidFill>
                          <a:latin typeface="Arial" charset="0"/>
                          <a:cs typeface="Arial" charset="0"/>
                        </a:defRPr>
                      </a:lvl8pPr>
                      <a:lvl9pPr marL="3205163" eaLnBrk="0" fontAlgn="base" hangingPunct="0">
                        <a:spcBef>
                          <a:spcPct val="20000"/>
                        </a:spcBef>
                        <a:spcAft>
                          <a:spcPct val="0"/>
                        </a:spcAft>
                        <a:buClr>
                          <a:schemeClr val="bg1"/>
                        </a:buClr>
                        <a:defRPr sz="1400">
                          <a:solidFill>
                            <a:schemeClr val="bg1"/>
                          </a:solidFill>
                          <a:latin typeface="Arial" charset="0"/>
                          <a:cs typeface="Arial" charset="0"/>
                        </a:defRPr>
                      </a:lvl9pPr>
                    </a:lstStyle>
                    <a:p>
                      <a:pPr marL="0" marR="0" lvl="0" indent="0" algn="ctr" defTabSz="914400" rtl="0" eaLnBrk="0" fontAlgn="base" latinLnBrk="0" hangingPunct="0">
                        <a:lnSpc>
                          <a:spcPct val="100000"/>
                        </a:lnSpc>
                        <a:spcBef>
                          <a:spcPct val="20000"/>
                        </a:spcBef>
                        <a:spcAft>
                          <a:spcPct val="0"/>
                        </a:spcAft>
                        <a:buClr>
                          <a:schemeClr val="tx1"/>
                        </a:buClr>
                        <a:buSzTx/>
                        <a:buFont typeface="Wingdings" pitchFamily="2" charset="2"/>
                        <a:buNone/>
                        <a:tabLst/>
                      </a:pPr>
                      <a:r>
                        <a:rPr kumimoji="0" lang="en-US" altLang="en-US" sz="2000" b="1" i="0" u="none" strike="noStrike" cap="none" normalizeH="0" baseline="0" smtClean="0">
                          <a:ln>
                            <a:noFill/>
                          </a:ln>
                          <a:solidFill>
                            <a:schemeClr val="hlink"/>
                          </a:solidFill>
                          <a:effectLst/>
                          <a:latin typeface="Arial" charset="0"/>
                          <a:cs typeface="Arial" charset="0"/>
                        </a:rPr>
                        <a:t>Change Type</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buClr>
                          <a:schemeClr val="tx1"/>
                        </a:buClr>
                        <a:buFont typeface="Wingdings" pitchFamily="2" charset="2"/>
                        <a:defRPr sz="1400">
                          <a:solidFill>
                            <a:schemeClr val="tx1"/>
                          </a:solidFill>
                          <a:latin typeface="Arial" charset="0"/>
                          <a:cs typeface="Arial" charset="0"/>
                        </a:defRPr>
                      </a:lvl1pPr>
                      <a:lvl2pPr marL="346075">
                        <a:spcBef>
                          <a:spcPct val="20000"/>
                        </a:spcBef>
                        <a:buClr>
                          <a:schemeClr val="tx1"/>
                        </a:buClr>
                        <a:buFont typeface="Arial" charset="0"/>
                        <a:defRPr sz="1400">
                          <a:solidFill>
                            <a:schemeClr val="tx1"/>
                          </a:solidFill>
                          <a:latin typeface="Arial" charset="0"/>
                          <a:cs typeface="Arial" charset="0"/>
                        </a:defRPr>
                      </a:lvl2pPr>
                      <a:lvl3pPr marL="682625">
                        <a:spcBef>
                          <a:spcPct val="20000"/>
                        </a:spcBef>
                        <a:buClr>
                          <a:schemeClr val="tx1"/>
                        </a:buClr>
                        <a:defRPr sz="1400">
                          <a:solidFill>
                            <a:schemeClr val="tx1"/>
                          </a:solidFill>
                          <a:latin typeface="Arial" charset="0"/>
                          <a:cs typeface="Arial" charset="0"/>
                        </a:defRPr>
                      </a:lvl3pPr>
                      <a:lvl4pPr marL="1030288">
                        <a:spcBef>
                          <a:spcPct val="20000"/>
                        </a:spcBef>
                        <a:buClr>
                          <a:schemeClr val="bg1"/>
                        </a:buClr>
                        <a:defRPr sz="1400">
                          <a:solidFill>
                            <a:schemeClr val="bg1"/>
                          </a:solidFill>
                          <a:latin typeface="Arial" charset="0"/>
                          <a:cs typeface="Arial" charset="0"/>
                        </a:defRPr>
                      </a:lvl4pPr>
                      <a:lvl5pPr marL="1376363">
                        <a:spcBef>
                          <a:spcPct val="20000"/>
                        </a:spcBef>
                        <a:buClr>
                          <a:schemeClr val="bg1"/>
                        </a:buClr>
                        <a:defRPr sz="1400">
                          <a:solidFill>
                            <a:schemeClr val="bg1"/>
                          </a:solidFill>
                          <a:latin typeface="Arial" charset="0"/>
                          <a:cs typeface="Arial" charset="0"/>
                        </a:defRPr>
                      </a:lvl5pPr>
                      <a:lvl6pPr marL="1833563" eaLnBrk="0" fontAlgn="base" hangingPunct="0">
                        <a:spcBef>
                          <a:spcPct val="20000"/>
                        </a:spcBef>
                        <a:spcAft>
                          <a:spcPct val="0"/>
                        </a:spcAft>
                        <a:buClr>
                          <a:schemeClr val="bg1"/>
                        </a:buClr>
                        <a:defRPr sz="1400">
                          <a:solidFill>
                            <a:schemeClr val="bg1"/>
                          </a:solidFill>
                          <a:latin typeface="Arial" charset="0"/>
                          <a:cs typeface="Arial" charset="0"/>
                        </a:defRPr>
                      </a:lvl6pPr>
                      <a:lvl7pPr marL="2290763" eaLnBrk="0" fontAlgn="base" hangingPunct="0">
                        <a:spcBef>
                          <a:spcPct val="20000"/>
                        </a:spcBef>
                        <a:spcAft>
                          <a:spcPct val="0"/>
                        </a:spcAft>
                        <a:buClr>
                          <a:schemeClr val="bg1"/>
                        </a:buClr>
                        <a:defRPr sz="1400">
                          <a:solidFill>
                            <a:schemeClr val="bg1"/>
                          </a:solidFill>
                          <a:latin typeface="Arial" charset="0"/>
                          <a:cs typeface="Arial" charset="0"/>
                        </a:defRPr>
                      </a:lvl7pPr>
                      <a:lvl8pPr marL="2747963" eaLnBrk="0" fontAlgn="base" hangingPunct="0">
                        <a:spcBef>
                          <a:spcPct val="20000"/>
                        </a:spcBef>
                        <a:spcAft>
                          <a:spcPct val="0"/>
                        </a:spcAft>
                        <a:buClr>
                          <a:schemeClr val="bg1"/>
                        </a:buClr>
                        <a:defRPr sz="1400">
                          <a:solidFill>
                            <a:schemeClr val="bg1"/>
                          </a:solidFill>
                          <a:latin typeface="Arial" charset="0"/>
                          <a:cs typeface="Arial" charset="0"/>
                        </a:defRPr>
                      </a:lvl8pPr>
                      <a:lvl9pPr marL="3205163" eaLnBrk="0" fontAlgn="base" hangingPunct="0">
                        <a:spcBef>
                          <a:spcPct val="20000"/>
                        </a:spcBef>
                        <a:spcAft>
                          <a:spcPct val="0"/>
                        </a:spcAft>
                        <a:buClr>
                          <a:schemeClr val="bg1"/>
                        </a:buClr>
                        <a:defRPr sz="1400">
                          <a:solidFill>
                            <a:schemeClr val="bg1"/>
                          </a:solidFill>
                          <a:latin typeface="Arial" charset="0"/>
                          <a:cs typeface="Arial" charset="0"/>
                        </a:defRPr>
                      </a:lvl9pPr>
                    </a:lstStyle>
                    <a:p>
                      <a:pPr marL="0" marR="0" lvl="0" indent="0" algn="ctr" defTabSz="914400" rtl="0" eaLnBrk="0" fontAlgn="base" latinLnBrk="0" hangingPunct="0">
                        <a:lnSpc>
                          <a:spcPct val="100000"/>
                        </a:lnSpc>
                        <a:spcBef>
                          <a:spcPct val="20000"/>
                        </a:spcBef>
                        <a:spcAft>
                          <a:spcPct val="0"/>
                        </a:spcAft>
                        <a:buClr>
                          <a:schemeClr val="tx1"/>
                        </a:buClr>
                        <a:buSzTx/>
                        <a:buFont typeface="Wingdings" pitchFamily="2" charset="2"/>
                        <a:buNone/>
                        <a:tabLst/>
                      </a:pPr>
                      <a:r>
                        <a:rPr kumimoji="0" lang="en-US" altLang="en-US" sz="2000" b="1" i="0" u="none" strike="noStrike" cap="none" normalizeH="0" baseline="0" smtClean="0">
                          <a:ln>
                            <a:noFill/>
                          </a:ln>
                          <a:solidFill>
                            <a:schemeClr val="hlink"/>
                          </a:solidFill>
                          <a:effectLst/>
                          <a:latin typeface="Arial" charset="0"/>
                          <a:cs typeface="Arial" charset="0"/>
                        </a:rPr>
                        <a:t>ROM</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r>
              <a:tr h="452438">
                <a:tc>
                  <a:txBody>
                    <a:bodyPr/>
                    <a:lstStyle>
                      <a:lvl1pPr>
                        <a:spcBef>
                          <a:spcPct val="20000"/>
                        </a:spcBef>
                        <a:buClr>
                          <a:schemeClr val="tx1"/>
                        </a:buClr>
                        <a:buFont typeface="Wingdings" pitchFamily="2" charset="2"/>
                        <a:defRPr sz="1400">
                          <a:solidFill>
                            <a:schemeClr val="tx1"/>
                          </a:solidFill>
                          <a:latin typeface="Arial" charset="0"/>
                          <a:cs typeface="Arial" charset="0"/>
                        </a:defRPr>
                      </a:lvl1pPr>
                      <a:lvl2pPr marL="346075">
                        <a:spcBef>
                          <a:spcPct val="20000"/>
                        </a:spcBef>
                        <a:buClr>
                          <a:schemeClr val="tx1"/>
                        </a:buClr>
                        <a:buFont typeface="Arial" charset="0"/>
                        <a:defRPr sz="1400">
                          <a:solidFill>
                            <a:schemeClr val="tx1"/>
                          </a:solidFill>
                          <a:latin typeface="Arial" charset="0"/>
                          <a:cs typeface="Arial" charset="0"/>
                        </a:defRPr>
                      </a:lvl2pPr>
                      <a:lvl3pPr marL="682625">
                        <a:spcBef>
                          <a:spcPct val="20000"/>
                        </a:spcBef>
                        <a:buClr>
                          <a:schemeClr val="tx1"/>
                        </a:buClr>
                        <a:defRPr sz="1400">
                          <a:solidFill>
                            <a:schemeClr val="tx1"/>
                          </a:solidFill>
                          <a:latin typeface="Arial" charset="0"/>
                          <a:cs typeface="Arial" charset="0"/>
                        </a:defRPr>
                      </a:lvl3pPr>
                      <a:lvl4pPr marL="1030288">
                        <a:spcBef>
                          <a:spcPct val="20000"/>
                        </a:spcBef>
                        <a:buClr>
                          <a:schemeClr val="bg1"/>
                        </a:buClr>
                        <a:defRPr sz="1400">
                          <a:solidFill>
                            <a:schemeClr val="bg1"/>
                          </a:solidFill>
                          <a:latin typeface="Arial" charset="0"/>
                          <a:cs typeface="Arial" charset="0"/>
                        </a:defRPr>
                      </a:lvl4pPr>
                      <a:lvl5pPr marL="1376363">
                        <a:spcBef>
                          <a:spcPct val="20000"/>
                        </a:spcBef>
                        <a:buClr>
                          <a:schemeClr val="bg1"/>
                        </a:buClr>
                        <a:defRPr sz="1400">
                          <a:solidFill>
                            <a:schemeClr val="bg1"/>
                          </a:solidFill>
                          <a:latin typeface="Arial" charset="0"/>
                          <a:cs typeface="Arial" charset="0"/>
                        </a:defRPr>
                      </a:lvl5pPr>
                      <a:lvl6pPr marL="1833563" eaLnBrk="0" fontAlgn="base" hangingPunct="0">
                        <a:spcBef>
                          <a:spcPct val="20000"/>
                        </a:spcBef>
                        <a:spcAft>
                          <a:spcPct val="0"/>
                        </a:spcAft>
                        <a:buClr>
                          <a:schemeClr val="bg1"/>
                        </a:buClr>
                        <a:defRPr sz="1400">
                          <a:solidFill>
                            <a:schemeClr val="bg1"/>
                          </a:solidFill>
                          <a:latin typeface="Arial" charset="0"/>
                          <a:cs typeface="Arial" charset="0"/>
                        </a:defRPr>
                      </a:lvl6pPr>
                      <a:lvl7pPr marL="2290763" eaLnBrk="0" fontAlgn="base" hangingPunct="0">
                        <a:spcBef>
                          <a:spcPct val="20000"/>
                        </a:spcBef>
                        <a:spcAft>
                          <a:spcPct val="0"/>
                        </a:spcAft>
                        <a:buClr>
                          <a:schemeClr val="bg1"/>
                        </a:buClr>
                        <a:defRPr sz="1400">
                          <a:solidFill>
                            <a:schemeClr val="bg1"/>
                          </a:solidFill>
                          <a:latin typeface="Arial" charset="0"/>
                          <a:cs typeface="Arial" charset="0"/>
                        </a:defRPr>
                      </a:lvl7pPr>
                      <a:lvl8pPr marL="2747963" eaLnBrk="0" fontAlgn="base" hangingPunct="0">
                        <a:spcBef>
                          <a:spcPct val="20000"/>
                        </a:spcBef>
                        <a:spcAft>
                          <a:spcPct val="0"/>
                        </a:spcAft>
                        <a:buClr>
                          <a:schemeClr val="bg1"/>
                        </a:buClr>
                        <a:defRPr sz="1400">
                          <a:solidFill>
                            <a:schemeClr val="bg1"/>
                          </a:solidFill>
                          <a:latin typeface="Arial" charset="0"/>
                          <a:cs typeface="Arial" charset="0"/>
                        </a:defRPr>
                      </a:lvl8pPr>
                      <a:lvl9pPr marL="3205163" eaLnBrk="0" fontAlgn="base" hangingPunct="0">
                        <a:spcBef>
                          <a:spcPct val="20000"/>
                        </a:spcBef>
                        <a:spcAft>
                          <a:spcPct val="0"/>
                        </a:spcAft>
                        <a:buClr>
                          <a:schemeClr val="bg1"/>
                        </a:buClr>
                        <a:defRPr sz="1400">
                          <a:solidFill>
                            <a:schemeClr val="bg1"/>
                          </a:solidFill>
                          <a:latin typeface="Arial" charset="0"/>
                          <a:cs typeface="Arial" charset="0"/>
                        </a:defRPr>
                      </a:lvl9pPr>
                    </a:lstStyle>
                    <a:p>
                      <a:pPr marL="0" marR="0" lvl="0" indent="0" algn="ctr" defTabSz="914400" rtl="0" eaLnBrk="0" fontAlgn="base" latinLnBrk="0" hangingPunct="0">
                        <a:lnSpc>
                          <a:spcPct val="100000"/>
                        </a:lnSpc>
                        <a:spcBef>
                          <a:spcPct val="20000"/>
                        </a:spcBef>
                        <a:spcAft>
                          <a:spcPct val="0"/>
                        </a:spcAft>
                        <a:buClr>
                          <a:schemeClr val="tx1"/>
                        </a:buClr>
                        <a:buSzTx/>
                        <a:buFont typeface="Wingdings" pitchFamily="2" charset="2"/>
                        <a:buNone/>
                        <a:tabLst/>
                      </a:pPr>
                      <a:r>
                        <a:rPr kumimoji="0" lang="en-US" altLang="en-US" sz="1400" b="0" i="0" u="none" strike="noStrike" cap="none" normalizeH="0" baseline="0" smtClean="0">
                          <a:ln>
                            <a:noFill/>
                          </a:ln>
                          <a:solidFill>
                            <a:schemeClr val="tx1"/>
                          </a:solidFill>
                          <a:effectLst/>
                          <a:latin typeface="Arial" charset="0"/>
                          <a:cs typeface="Arial" charset="0"/>
                        </a:rPr>
                        <a:t>MINOR</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1"/>
                        </a:buClr>
                        <a:buFont typeface="Wingdings" pitchFamily="2" charset="2"/>
                        <a:defRPr sz="1400">
                          <a:solidFill>
                            <a:schemeClr val="tx1"/>
                          </a:solidFill>
                          <a:latin typeface="Arial" charset="0"/>
                          <a:cs typeface="Arial" charset="0"/>
                        </a:defRPr>
                      </a:lvl1pPr>
                      <a:lvl2pPr marL="346075">
                        <a:spcBef>
                          <a:spcPct val="20000"/>
                        </a:spcBef>
                        <a:buClr>
                          <a:schemeClr val="tx1"/>
                        </a:buClr>
                        <a:buFont typeface="Arial" charset="0"/>
                        <a:defRPr sz="1400">
                          <a:solidFill>
                            <a:schemeClr val="tx1"/>
                          </a:solidFill>
                          <a:latin typeface="Arial" charset="0"/>
                          <a:cs typeface="Arial" charset="0"/>
                        </a:defRPr>
                      </a:lvl2pPr>
                      <a:lvl3pPr marL="682625">
                        <a:spcBef>
                          <a:spcPct val="20000"/>
                        </a:spcBef>
                        <a:buClr>
                          <a:schemeClr val="tx1"/>
                        </a:buClr>
                        <a:defRPr sz="1400">
                          <a:solidFill>
                            <a:schemeClr val="tx1"/>
                          </a:solidFill>
                          <a:latin typeface="Arial" charset="0"/>
                          <a:cs typeface="Arial" charset="0"/>
                        </a:defRPr>
                      </a:lvl3pPr>
                      <a:lvl4pPr marL="1030288">
                        <a:spcBef>
                          <a:spcPct val="20000"/>
                        </a:spcBef>
                        <a:buClr>
                          <a:schemeClr val="bg1"/>
                        </a:buClr>
                        <a:defRPr sz="1400">
                          <a:solidFill>
                            <a:schemeClr val="bg1"/>
                          </a:solidFill>
                          <a:latin typeface="Arial" charset="0"/>
                          <a:cs typeface="Arial" charset="0"/>
                        </a:defRPr>
                      </a:lvl4pPr>
                      <a:lvl5pPr marL="1376363">
                        <a:spcBef>
                          <a:spcPct val="20000"/>
                        </a:spcBef>
                        <a:buClr>
                          <a:schemeClr val="bg1"/>
                        </a:buClr>
                        <a:defRPr sz="1400">
                          <a:solidFill>
                            <a:schemeClr val="bg1"/>
                          </a:solidFill>
                          <a:latin typeface="Arial" charset="0"/>
                          <a:cs typeface="Arial" charset="0"/>
                        </a:defRPr>
                      </a:lvl5pPr>
                      <a:lvl6pPr marL="1833563" eaLnBrk="0" fontAlgn="base" hangingPunct="0">
                        <a:spcBef>
                          <a:spcPct val="20000"/>
                        </a:spcBef>
                        <a:spcAft>
                          <a:spcPct val="0"/>
                        </a:spcAft>
                        <a:buClr>
                          <a:schemeClr val="bg1"/>
                        </a:buClr>
                        <a:defRPr sz="1400">
                          <a:solidFill>
                            <a:schemeClr val="bg1"/>
                          </a:solidFill>
                          <a:latin typeface="Arial" charset="0"/>
                          <a:cs typeface="Arial" charset="0"/>
                        </a:defRPr>
                      </a:lvl6pPr>
                      <a:lvl7pPr marL="2290763" eaLnBrk="0" fontAlgn="base" hangingPunct="0">
                        <a:spcBef>
                          <a:spcPct val="20000"/>
                        </a:spcBef>
                        <a:spcAft>
                          <a:spcPct val="0"/>
                        </a:spcAft>
                        <a:buClr>
                          <a:schemeClr val="bg1"/>
                        </a:buClr>
                        <a:defRPr sz="1400">
                          <a:solidFill>
                            <a:schemeClr val="bg1"/>
                          </a:solidFill>
                          <a:latin typeface="Arial" charset="0"/>
                          <a:cs typeface="Arial" charset="0"/>
                        </a:defRPr>
                      </a:lvl7pPr>
                      <a:lvl8pPr marL="2747963" eaLnBrk="0" fontAlgn="base" hangingPunct="0">
                        <a:spcBef>
                          <a:spcPct val="20000"/>
                        </a:spcBef>
                        <a:spcAft>
                          <a:spcPct val="0"/>
                        </a:spcAft>
                        <a:buClr>
                          <a:schemeClr val="bg1"/>
                        </a:buClr>
                        <a:defRPr sz="1400">
                          <a:solidFill>
                            <a:schemeClr val="bg1"/>
                          </a:solidFill>
                          <a:latin typeface="Arial" charset="0"/>
                          <a:cs typeface="Arial" charset="0"/>
                        </a:defRPr>
                      </a:lvl8pPr>
                      <a:lvl9pPr marL="3205163" eaLnBrk="0" fontAlgn="base" hangingPunct="0">
                        <a:spcBef>
                          <a:spcPct val="20000"/>
                        </a:spcBef>
                        <a:spcAft>
                          <a:spcPct val="0"/>
                        </a:spcAft>
                        <a:buClr>
                          <a:schemeClr val="bg1"/>
                        </a:buClr>
                        <a:defRPr sz="1400">
                          <a:solidFill>
                            <a:schemeClr val="bg1"/>
                          </a:solidFill>
                          <a:latin typeface="Arial" charset="0"/>
                          <a:cs typeface="Arial" charset="0"/>
                        </a:defRPr>
                      </a:lvl9pPr>
                    </a:lstStyle>
                    <a:p>
                      <a:pPr marL="0" marR="0" lvl="0" indent="0" algn="ctr" defTabSz="914400" rtl="0" eaLnBrk="0" fontAlgn="base" latinLnBrk="0" hangingPunct="0">
                        <a:lnSpc>
                          <a:spcPct val="100000"/>
                        </a:lnSpc>
                        <a:spcBef>
                          <a:spcPct val="20000"/>
                        </a:spcBef>
                        <a:spcAft>
                          <a:spcPct val="0"/>
                        </a:spcAft>
                        <a:buClr>
                          <a:schemeClr val="tx1"/>
                        </a:buClr>
                        <a:buSzTx/>
                        <a:buFont typeface="Wingdings" pitchFamily="2" charset="2"/>
                        <a:buNone/>
                        <a:tabLst/>
                      </a:pPr>
                      <a:r>
                        <a:rPr kumimoji="0" lang="en-US" altLang="en-US" sz="1400" b="0" i="0" u="none" strike="noStrike" cap="none" normalizeH="0" baseline="0" smtClean="0">
                          <a:ln>
                            <a:noFill/>
                          </a:ln>
                          <a:solidFill>
                            <a:schemeClr val="tx1"/>
                          </a:solidFill>
                          <a:effectLst/>
                          <a:latin typeface="Arial" charset="0"/>
                          <a:cs typeface="Arial" charset="0"/>
                        </a:rPr>
                        <a:t>0 – 20 K</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93713">
                <a:tc>
                  <a:txBody>
                    <a:bodyPr/>
                    <a:lstStyle>
                      <a:lvl1pPr>
                        <a:spcBef>
                          <a:spcPct val="20000"/>
                        </a:spcBef>
                        <a:buClr>
                          <a:schemeClr val="tx1"/>
                        </a:buClr>
                        <a:buFont typeface="Wingdings" pitchFamily="2" charset="2"/>
                        <a:defRPr sz="1400">
                          <a:solidFill>
                            <a:schemeClr val="tx1"/>
                          </a:solidFill>
                          <a:latin typeface="Arial" charset="0"/>
                          <a:cs typeface="Arial" charset="0"/>
                        </a:defRPr>
                      </a:lvl1pPr>
                      <a:lvl2pPr marL="346075">
                        <a:spcBef>
                          <a:spcPct val="20000"/>
                        </a:spcBef>
                        <a:buClr>
                          <a:schemeClr val="tx1"/>
                        </a:buClr>
                        <a:buFont typeface="Arial" charset="0"/>
                        <a:defRPr sz="1400">
                          <a:solidFill>
                            <a:schemeClr val="tx1"/>
                          </a:solidFill>
                          <a:latin typeface="Arial" charset="0"/>
                          <a:cs typeface="Arial" charset="0"/>
                        </a:defRPr>
                      </a:lvl2pPr>
                      <a:lvl3pPr marL="682625">
                        <a:spcBef>
                          <a:spcPct val="20000"/>
                        </a:spcBef>
                        <a:buClr>
                          <a:schemeClr val="tx1"/>
                        </a:buClr>
                        <a:defRPr sz="1400">
                          <a:solidFill>
                            <a:schemeClr val="tx1"/>
                          </a:solidFill>
                          <a:latin typeface="Arial" charset="0"/>
                          <a:cs typeface="Arial" charset="0"/>
                        </a:defRPr>
                      </a:lvl3pPr>
                      <a:lvl4pPr marL="1030288">
                        <a:spcBef>
                          <a:spcPct val="20000"/>
                        </a:spcBef>
                        <a:buClr>
                          <a:schemeClr val="bg1"/>
                        </a:buClr>
                        <a:defRPr sz="1400">
                          <a:solidFill>
                            <a:schemeClr val="bg1"/>
                          </a:solidFill>
                          <a:latin typeface="Arial" charset="0"/>
                          <a:cs typeface="Arial" charset="0"/>
                        </a:defRPr>
                      </a:lvl4pPr>
                      <a:lvl5pPr marL="1376363">
                        <a:spcBef>
                          <a:spcPct val="20000"/>
                        </a:spcBef>
                        <a:buClr>
                          <a:schemeClr val="bg1"/>
                        </a:buClr>
                        <a:defRPr sz="1400">
                          <a:solidFill>
                            <a:schemeClr val="bg1"/>
                          </a:solidFill>
                          <a:latin typeface="Arial" charset="0"/>
                          <a:cs typeface="Arial" charset="0"/>
                        </a:defRPr>
                      </a:lvl5pPr>
                      <a:lvl6pPr marL="1833563" eaLnBrk="0" fontAlgn="base" hangingPunct="0">
                        <a:spcBef>
                          <a:spcPct val="20000"/>
                        </a:spcBef>
                        <a:spcAft>
                          <a:spcPct val="0"/>
                        </a:spcAft>
                        <a:buClr>
                          <a:schemeClr val="bg1"/>
                        </a:buClr>
                        <a:defRPr sz="1400">
                          <a:solidFill>
                            <a:schemeClr val="bg1"/>
                          </a:solidFill>
                          <a:latin typeface="Arial" charset="0"/>
                          <a:cs typeface="Arial" charset="0"/>
                        </a:defRPr>
                      </a:lvl6pPr>
                      <a:lvl7pPr marL="2290763" eaLnBrk="0" fontAlgn="base" hangingPunct="0">
                        <a:spcBef>
                          <a:spcPct val="20000"/>
                        </a:spcBef>
                        <a:spcAft>
                          <a:spcPct val="0"/>
                        </a:spcAft>
                        <a:buClr>
                          <a:schemeClr val="bg1"/>
                        </a:buClr>
                        <a:defRPr sz="1400">
                          <a:solidFill>
                            <a:schemeClr val="bg1"/>
                          </a:solidFill>
                          <a:latin typeface="Arial" charset="0"/>
                          <a:cs typeface="Arial" charset="0"/>
                        </a:defRPr>
                      </a:lvl7pPr>
                      <a:lvl8pPr marL="2747963" eaLnBrk="0" fontAlgn="base" hangingPunct="0">
                        <a:spcBef>
                          <a:spcPct val="20000"/>
                        </a:spcBef>
                        <a:spcAft>
                          <a:spcPct val="0"/>
                        </a:spcAft>
                        <a:buClr>
                          <a:schemeClr val="bg1"/>
                        </a:buClr>
                        <a:defRPr sz="1400">
                          <a:solidFill>
                            <a:schemeClr val="bg1"/>
                          </a:solidFill>
                          <a:latin typeface="Arial" charset="0"/>
                          <a:cs typeface="Arial" charset="0"/>
                        </a:defRPr>
                      </a:lvl8pPr>
                      <a:lvl9pPr marL="3205163" eaLnBrk="0" fontAlgn="base" hangingPunct="0">
                        <a:spcBef>
                          <a:spcPct val="20000"/>
                        </a:spcBef>
                        <a:spcAft>
                          <a:spcPct val="0"/>
                        </a:spcAft>
                        <a:buClr>
                          <a:schemeClr val="bg1"/>
                        </a:buClr>
                        <a:defRPr sz="1400">
                          <a:solidFill>
                            <a:schemeClr val="bg1"/>
                          </a:solidFill>
                          <a:latin typeface="Arial" charset="0"/>
                          <a:cs typeface="Arial" charset="0"/>
                        </a:defRPr>
                      </a:lvl9pPr>
                    </a:lstStyle>
                    <a:p>
                      <a:pPr marL="0" marR="0" lvl="0" indent="0" algn="ctr" defTabSz="914400" rtl="0" eaLnBrk="0" fontAlgn="base" latinLnBrk="0" hangingPunct="0">
                        <a:lnSpc>
                          <a:spcPct val="100000"/>
                        </a:lnSpc>
                        <a:spcBef>
                          <a:spcPct val="20000"/>
                        </a:spcBef>
                        <a:spcAft>
                          <a:spcPct val="0"/>
                        </a:spcAft>
                        <a:buClr>
                          <a:schemeClr val="tx1"/>
                        </a:buClr>
                        <a:buSzTx/>
                        <a:buFont typeface="Wingdings" pitchFamily="2" charset="2"/>
                        <a:buNone/>
                        <a:tabLst/>
                      </a:pPr>
                      <a:r>
                        <a:rPr kumimoji="0" lang="en-US" altLang="en-US" sz="1400" b="0" i="0" u="none" strike="noStrike" cap="none" normalizeH="0" baseline="0" smtClean="0">
                          <a:ln>
                            <a:noFill/>
                          </a:ln>
                          <a:solidFill>
                            <a:schemeClr val="tx1"/>
                          </a:solidFill>
                          <a:effectLst/>
                          <a:latin typeface="Arial" charset="0"/>
                          <a:cs typeface="Arial" charset="0"/>
                        </a:rPr>
                        <a:t>SMALL</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1"/>
                        </a:buClr>
                        <a:buFont typeface="Wingdings" pitchFamily="2" charset="2"/>
                        <a:defRPr sz="1400">
                          <a:solidFill>
                            <a:schemeClr val="tx1"/>
                          </a:solidFill>
                          <a:latin typeface="Arial" charset="0"/>
                          <a:cs typeface="Arial" charset="0"/>
                        </a:defRPr>
                      </a:lvl1pPr>
                      <a:lvl2pPr marL="346075">
                        <a:spcBef>
                          <a:spcPct val="20000"/>
                        </a:spcBef>
                        <a:buClr>
                          <a:schemeClr val="tx1"/>
                        </a:buClr>
                        <a:buFont typeface="Arial" charset="0"/>
                        <a:defRPr sz="1400">
                          <a:solidFill>
                            <a:schemeClr val="tx1"/>
                          </a:solidFill>
                          <a:latin typeface="Arial" charset="0"/>
                          <a:cs typeface="Arial" charset="0"/>
                        </a:defRPr>
                      </a:lvl2pPr>
                      <a:lvl3pPr marL="682625">
                        <a:spcBef>
                          <a:spcPct val="20000"/>
                        </a:spcBef>
                        <a:buClr>
                          <a:schemeClr val="tx1"/>
                        </a:buClr>
                        <a:defRPr sz="1400">
                          <a:solidFill>
                            <a:schemeClr val="tx1"/>
                          </a:solidFill>
                          <a:latin typeface="Arial" charset="0"/>
                          <a:cs typeface="Arial" charset="0"/>
                        </a:defRPr>
                      </a:lvl3pPr>
                      <a:lvl4pPr marL="1030288">
                        <a:spcBef>
                          <a:spcPct val="20000"/>
                        </a:spcBef>
                        <a:buClr>
                          <a:schemeClr val="bg1"/>
                        </a:buClr>
                        <a:defRPr sz="1400">
                          <a:solidFill>
                            <a:schemeClr val="bg1"/>
                          </a:solidFill>
                          <a:latin typeface="Arial" charset="0"/>
                          <a:cs typeface="Arial" charset="0"/>
                        </a:defRPr>
                      </a:lvl4pPr>
                      <a:lvl5pPr marL="1376363">
                        <a:spcBef>
                          <a:spcPct val="20000"/>
                        </a:spcBef>
                        <a:buClr>
                          <a:schemeClr val="bg1"/>
                        </a:buClr>
                        <a:defRPr sz="1400">
                          <a:solidFill>
                            <a:schemeClr val="bg1"/>
                          </a:solidFill>
                          <a:latin typeface="Arial" charset="0"/>
                          <a:cs typeface="Arial" charset="0"/>
                        </a:defRPr>
                      </a:lvl5pPr>
                      <a:lvl6pPr marL="1833563" eaLnBrk="0" fontAlgn="base" hangingPunct="0">
                        <a:spcBef>
                          <a:spcPct val="20000"/>
                        </a:spcBef>
                        <a:spcAft>
                          <a:spcPct val="0"/>
                        </a:spcAft>
                        <a:buClr>
                          <a:schemeClr val="bg1"/>
                        </a:buClr>
                        <a:defRPr sz="1400">
                          <a:solidFill>
                            <a:schemeClr val="bg1"/>
                          </a:solidFill>
                          <a:latin typeface="Arial" charset="0"/>
                          <a:cs typeface="Arial" charset="0"/>
                        </a:defRPr>
                      </a:lvl6pPr>
                      <a:lvl7pPr marL="2290763" eaLnBrk="0" fontAlgn="base" hangingPunct="0">
                        <a:spcBef>
                          <a:spcPct val="20000"/>
                        </a:spcBef>
                        <a:spcAft>
                          <a:spcPct val="0"/>
                        </a:spcAft>
                        <a:buClr>
                          <a:schemeClr val="bg1"/>
                        </a:buClr>
                        <a:defRPr sz="1400">
                          <a:solidFill>
                            <a:schemeClr val="bg1"/>
                          </a:solidFill>
                          <a:latin typeface="Arial" charset="0"/>
                          <a:cs typeface="Arial" charset="0"/>
                        </a:defRPr>
                      </a:lvl7pPr>
                      <a:lvl8pPr marL="2747963" eaLnBrk="0" fontAlgn="base" hangingPunct="0">
                        <a:spcBef>
                          <a:spcPct val="20000"/>
                        </a:spcBef>
                        <a:spcAft>
                          <a:spcPct val="0"/>
                        </a:spcAft>
                        <a:buClr>
                          <a:schemeClr val="bg1"/>
                        </a:buClr>
                        <a:defRPr sz="1400">
                          <a:solidFill>
                            <a:schemeClr val="bg1"/>
                          </a:solidFill>
                          <a:latin typeface="Arial" charset="0"/>
                          <a:cs typeface="Arial" charset="0"/>
                        </a:defRPr>
                      </a:lvl8pPr>
                      <a:lvl9pPr marL="3205163" eaLnBrk="0" fontAlgn="base" hangingPunct="0">
                        <a:spcBef>
                          <a:spcPct val="20000"/>
                        </a:spcBef>
                        <a:spcAft>
                          <a:spcPct val="0"/>
                        </a:spcAft>
                        <a:buClr>
                          <a:schemeClr val="bg1"/>
                        </a:buClr>
                        <a:defRPr sz="1400">
                          <a:solidFill>
                            <a:schemeClr val="bg1"/>
                          </a:solidFill>
                          <a:latin typeface="Arial" charset="0"/>
                          <a:cs typeface="Arial" charset="0"/>
                        </a:defRPr>
                      </a:lvl9pPr>
                    </a:lstStyle>
                    <a:p>
                      <a:pPr marL="0" marR="0" lvl="0" indent="0" algn="ctr" defTabSz="914400" rtl="0" eaLnBrk="0" fontAlgn="base" latinLnBrk="0" hangingPunct="0">
                        <a:lnSpc>
                          <a:spcPct val="100000"/>
                        </a:lnSpc>
                        <a:spcBef>
                          <a:spcPct val="20000"/>
                        </a:spcBef>
                        <a:spcAft>
                          <a:spcPct val="0"/>
                        </a:spcAft>
                        <a:buClr>
                          <a:schemeClr val="tx1"/>
                        </a:buClr>
                        <a:buSzTx/>
                        <a:buFont typeface="Wingdings" pitchFamily="2" charset="2"/>
                        <a:buNone/>
                        <a:tabLst/>
                      </a:pPr>
                      <a:r>
                        <a:rPr kumimoji="0" lang="en-US" altLang="en-US" sz="1400" b="0" i="0" u="none" strike="noStrike" cap="none" normalizeH="0" baseline="0" smtClean="0">
                          <a:ln>
                            <a:noFill/>
                          </a:ln>
                          <a:solidFill>
                            <a:schemeClr val="tx1"/>
                          </a:solidFill>
                          <a:effectLst/>
                          <a:latin typeface="Arial" charset="0"/>
                          <a:cs typeface="Arial" charset="0"/>
                        </a:rPr>
                        <a:t>20 – 40 K</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85788">
                <a:tc>
                  <a:txBody>
                    <a:bodyPr/>
                    <a:lstStyle>
                      <a:lvl1pPr>
                        <a:spcBef>
                          <a:spcPct val="20000"/>
                        </a:spcBef>
                        <a:buClr>
                          <a:schemeClr val="tx1"/>
                        </a:buClr>
                        <a:buFont typeface="Wingdings" pitchFamily="2" charset="2"/>
                        <a:defRPr sz="1400">
                          <a:solidFill>
                            <a:schemeClr val="tx1"/>
                          </a:solidFill>
                          <a:latin typeface="Arial" charset="0"/>
                          <a:cs typeface="Arial" charset="0"/>
                        </a:defRPr>
                      </a:lvl1pPr>
                      <a:lvl2pPr marL="346075">
                        <a:spcBef>
                          <a:spcPct val="20000"/>
                        </a:spcBef>
                        <a:buClr>
                          <a:schemeClr val="tx1"/>
                        </a:buClr>
                        <a:buFont typeface="Arial" charset="0"/>
                        <a:defRPr sz="1400">
                          <a:solidFill>
                            <a:schemeClr val="tx1"/>
                          </a:solidFill>
                          <a:latin typeface="Arial" charset="0"/>
                          <a:cs typeface="Arial" charset="0"/>
                        </a:defRPr>
                      </a:lvl2pPr>
                      <a:lvl3pPr marL="682625">
                        <a:spcBef>
                          <a:spcPct val="20000"/>
                        </a:spcBef>
                        <a:buClr>
                          <a:schemeClr val="tx1"/>
                        </a:buClr>
                        <a:defRPr sz="1400">
                          <a:solidFill>
                            <a:schemeClr val="tx1"/>
                          </a:solidFill>
                          <a:latin typeface="Arial" charset="0"/>
                          <a:cs typeface="Arial" charset="0"/>
                        </a:defRPr>
                      </a:lvl3pPr>
                      <a:lvl4pPr marL="1030288">
                        <a:spcBef>
                          <a:spcPct val="20000"/>
                        </a:spcBef>
                        <a:buClr>
                          <a:schemeClr val="bg1"/>
                        </a:buClr>
                        <a:defRPr sz="1400">
                          <a:solidFill>
                            <a:schemeClr val="bg1"/>
                          </a:solidFill>
                          <a:latin typeface="Arial" charset="0"/>
                          <a:cs typeface="Arial" charset="0"/>
                        </a:defRPr>
                      </a:lvl4pPr>
                      <a:lvl5pPr marL="1376363">
                        <a:spcBef>
                          <a:spcPct val="20000"/>
                        </a:spcBef>
                        <a:buClr>
                          <a:schemeClr val="bg1"/>
                        </a:buClr>
                        <a:defRPr sz="1400">
                          <a:solidFill>
                            <a:schemeClr val="bg1"/>
                          </a:solidFill>
                          <a:latin typeface="Arial" charset="0"/>
                          <a:cs typeface="Arial" charset="0"/>
                        </a:defRPr>
                      </a:lvl5pPr>
                      <a:lvl6pPr marL="1833563" eaLnBrk="0" fontAlgn="base" hangingPunct="0">
                        <a:spcBef>
                          <a:spcPct val="20000"/>
                        </a:spcBef>
                        <a:spcAft>
                          <a:spcPct val="0"/>
                        </a:spcAft>
                        <a:buClr>
                          <a:schemeClr val="bg1"/>
                        </a:buClr>
                        <a:defRPr sz="1400">
                          <a:solidFill>
                            <a:schemeClr val="bg1"/>
                          </a:solidFill>
                          <a:latin typeface="Arial" charset="0"/>
                          <a:cs typeface="Arial" charset="0"/>
                        </a:defRPr>
                      </a:lvl6pPr>
                      <a:lvl7pPr marL="2290763" eaLnBrk="0" fontAlgn="base" hangingPunct="0">
                        <a:spcBef>
                          <a:spcPct val="20000"/>
                        </a:spcBef>
                        <a:spcAft>
                          <a:spcPct val="0"/>
                        </a:spcAft>
                        <a:buClr>
                          <a:schemeClr val="bg1"/>
                        </a:buClr>
                        <a:defRPr sz="1400">
                          <a:solidFill>
                            <a:schemeClr val="bg1"/>
                          </a:solidFill>
                          <a:latin typeface="Arial" charset="0"/>
                          <a:cs typeface="Arial" charset="0"/>
                        </a:defRPr>
                      </a:lvl7pPr>
                      <a:lvl8pPr marL="2747963" eaLnBrk="0" fontAlgn="base" hangingPunct="0">
                        <a:spcBef>
                          <a:spcPct val="20000"/>
                        </a:spcBef>
                        <a:spcAft>
                          <a:spcPct val="0"/>
                        </a:spcAft>
                        <a:buClr>
                          <a:schemeClr val="bg1"/>
                        </a:buClr>
                        <a:defRPr sz="1400">
                          <a:solidFill>
                            <a:schemeClr val="bg1"/>
                          </a:solidFill>
                          <a:latin typeface="Arial" charset="0"/>
                          <a:cs typeface="Arial" charset="0"/>
                        </a:defRPr>
                      </a:lvl8pPr>
                      <a:lvl9pPr marL="3205163" eaLnBrk="0" fontAlgn="base" hangingPunct="0">
                        <a:spcBef>
                          <a:spcPct val="20000"/>
                        </a:spcBef>
                        <a:spcAft>
                          <a:spcPct val="0"/>
                        </a:spcAft>
                        <a:buClr>
                          <a:schemeClr val="bg1"/>
                        </a:buClr>
                        <a:defRPr sz="1400">
                          <a:solidFill>
                            <a:schemeClr val="bg1"/>
                          </a:solidFill>
                          <a:latin typeface="Arial" charset="0"/>
                          <a:cs typeface="Arial" charset="0"/>
                        </a:defRPr>
                      </a:lvl9pPr>
                    </a:lstStyle>
                    <a:p>
                      <a:pPr marL="0" marR="0" lvl="0" indent="0" algn="ctr" defTabSz="914400" rtl="0" eaLnBrk="0" fontAlgn="base" latinLnBrk="0" hangingPunct="0">
                        <a:lnSpc>
                          <a:spcPct val="100000"/>
                        </a:lnSpc>
                        <a:spcBef>
                          <a:spcPct val="20000"/>
                        </a:spcBef>
                        <a:spcAft>
                          <a:spcPct val="0"/>
                        </a:spcAft>
                        <a:buClr>
                          <a:schemeClr val="tx1"/>
                        </a:buClr>
                        <a:buSzTx/>
                        <a:buFont typeface="Wingdings" pitchFamily="2" charset="2"/>
                        <a:buNone/>
                        <a:tabLst/>
                      </a:pPr>
                      <a:r>
                        <a:rPr kumimoji="0" lang="en-US" altLang="en-US" sz="1400" b="0" i="0" u="none" strike="noStrike" cap="none" normalizeH="0" baseline="0" smtClean="0">
                          <a:ln>
                            <a:noFill/>
                          </a:ln>
                          <a:solidFill>
                            <a:schemeClr val="tx1"/>
                          </a:solidFill>
                          <a:effectLst/>
                          <a:latin typeface="Arial" charset="0"/>
                          <a:cs typeface="Arial" charset="0"/>
                        </a:rPr>
                        <a:t>MEDUIM</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1"/>
                        </a:buClr>
                        <a:buFont typeface="Wingdings" pitchFamily="2" charset="2"/>
                        <a:defRPr sz="1400">
                          <a:solidFill>
                            <a:schemeClr val="tx1"/>
                          </a:solidFill>
                          <a:latin typeface="Arial" charset="0"/>
                          <a:cs typeface="Arial" charset="0"/>
                        </a:defRPr>
                      </a:lvl1pPr>
                      <a:lvl2pPr marL="346075">
                        <a:spcBef>
                          <a:spcPct val="20000"/>
                        </a:spcBef>
                        <a:buClr>
                          <a:schemeClr val="tx1"/>
                        </a:buClr>
                        <a:buFont typeface="Arial" charset="0"/>
                        <a:defRPr sz="1400">
                          <a:solidFill>
                            <a:schemeClr val="tx1"/>
                          </a:solidFill>
                          <a:latin typeface="Arial" charset="0"/>
                          <a:cs typeface="Arial" charset="0"/>
                        </a:defRPr>
                      </a:lvl2pPr>
                      <a:lvl3pPr marL="682625">
                        <a:spcBef>
                          <a:spcPct val="20000"/>
                        </a:spcBef>
                        <a:buClr>
                          <a:schemeClr val="tx1"/>
                        </a:buClr>
                        <a:defRPr sz="1400">
                          <a:solidFill>
                            <a:schemeClr val="tx1"/>
                          </a:solidFill>
                          <a:latin typeface="Arial" charset="0"/>
                          <a:cs typeface="Arial" charset="0"/>
                        </a:defRPr>
                      </a:lvl3pPr>
                      <a:lvl4pPr marL="1030288">
                        <a:spcBef>
                          <a:spcPct val="20000"/>
                        </a:spcBef>
                        <a:buClr>
                          <a:schemeClr val="bg1"/>
                        </a:buClr>
                        <a:defRPr sz="1400">
                          <a:solidFill>
                            <a:schemeClr val="bg1"/>
                          </a:solidFill>
                          <a:latin typeface="Arial" charset="0"/>
                          <a:cs typeface="Arial" charset="0"/>
                        </a:defRPr>
                      </a:lvl4pPr>
                      <a:lvl5pPr marL="1376363">
                        <a:spcBef>
                          <a:spcPct val="20000"/>
                        </a:spcBef>
                        <a:buClr>
                          <a:schemeClr val="bg1"/>
                        </a:buClr>
                        <a:defRPr sz="1400">
                          <a:solidFill>
                            <a:schemeClr val="bg1"/>
                          </a:solidFill>
                          <a:latin typeface="Arial" charset="0"/>
                          <a:cs typeface="Arial" charset="0"/>
                        </a:defRPr>
                      </a:lvl5pPr>
                      <a:lvl6pPr marL="1833563" eaLnBrk="0" fontAlgn="base" hangingPunct="0">
                        <a:spcBef>
                          <a:spcPct val="20000"/>
                        </a:spcBef>
                        <a:spcAft>
                          <a:spcPct val="0"/>
                        </a:spcAft>
                        <a:buClr>
                          <a:schemeClr val="bg1"/>
                        </a:buClr>
                        <a:defRPr sz="1400">
                          <a:solidFill>
                            <a:schemeClr val="bg1"/>
                          </a:solidFill>
                          <a:latin typeface="Arial" charset="0"/>
                          <a:cs typeface="Arial" charset="0"/>
                        </a:defRPr>
                      </a:lvl6pPr>
                      <a:lvl7pPr marL="2290763" eaLnBrk="0" fontAlgn="base" hangingPunct="0">
                        <a:spcBef>
                          <a:spcPct val="20000"/>
                        </a:spcBef>
                        <a:spcAft>
                          <a:spcPct val="0"/>
                        </a:spcAft>
                        <a:buClr>
                          <a:schemeClr val="bg1"/>
                        </a:buClr>
                        <a:defRPr sz="1400">
                          <a:solidFill>
                            <a:schemeClr val="bg1"/>
                          </a:solidFill>
                          <a:latin typeface="Arial" charset="0"/>
                          <a:cs typeface="Arial" charset="0"/>
                        </a:defRPr>
                      </a:lvl7pPr>
                      <a:lvl8pPr marL="2747963" eaLnBrk="0" fontAlgn="base" hangingPunct="0">
                        <a:spcBef>
                          <a:spcPct val="20000"/>
                        </a:spcBef>
                        <a:spcAft>
                          <a:spcPct val="0"/>
                        </a:spcAft>
                        <a:buClr>
                          <a:schemeClr val="bg1"/>
                        </a:buClr>
                        <a:defRPr sz="1400">
                          <a:solidFill>
                            <a:schemeClr val="bg1"/>
                          </a:solidFill>
                          <a:latin typeface="Arial" charset="0"/>
                          <a:cs typeface="Arial" charset="0"/>
                        </a:defRPr>
                      </a:lvl8pPr>
                      <a:lvl9pPr marL="3205163" eaLnBrk="0" fontAlgn="base" hangingPunct="0">
                        <a:spcBef>
                          <a:spcPct val="20000"/>
                        </a:spcBef>
                        <a:spcAft>
                          <a:spcPct val="0"/>
                        </a:spcAft>
                        <a:buClr>
                          <a:schemeClr val="bg1"/>
                        </a:buClr>
                        <a:defRPr sz="1400">
                          <a:solidFill>
                            <a:schemeClr val="bg1"/>
                          </a:solidFill>
                          <a:latin typeface="Arial" charset="0"/>
                          <a:cs typeface="Arial" charset="0"/>
                        </a:defRPr>
                      </a:lvl9pPr>
                    </a:lstStyle>
                    <a:p>
                      <a:pPr marL="0" marR="0" lvl="0" indent="0" algn="ctr" defTabSz="914400" rtl="0" eaLnBrk="0" fontAlgn="base" latinLnBrk="0" hangingPunct="0">
                        <a:lnSpc>
                          <a:spcPct val="100000"/>
                        </a:lnSpc>
                        <a:spcBef>
                          <a:spcPct val="20000"/>
                        </a:spcBef>
                        <a:spcAft>
                          <a:spcPct val="0"/>
                        </a:spcAft>
                        <a:buClr>
                          <a:schemeClr val="tx1"/>
                        </a:buClr>
                        <a:buSzTx/>
                        <a:buFont typeface="Wingdings" pitchFamily="2" charset="2"/>
                        <a:buNone/>
                        <a:tabLst/>
                      </a:pPr>
                      <a:r>
                        <a:rPr kumimoji="0" lang="en-US" altLang="en-US" sz="1400" b="0" i="0" u="none" strike="noStrike" cap="none" normalizeH="0" baseline="0" smtClean="0">
                          <a:ln>
                            <a:noFill/>
                          </a:ln>
                          <a:solidFill>
                            <a:schemeClr val="tx1"/>
                          </a:solidFill>
                          <a:effectLst/>
                          <a:latin typeface="Arial" charset="0"/>
                          <a:cs typeface="Arial" charset="0"/>
                        </a:rPr>
                        <a:t>40 – 60 K</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81025">
                <a:tc>
                  <a:txBody>
                    <a:bodyPr/>
                    <a:lstStyle>
                      <a:lvl1pPr>
                        <a:spcBef>
                          <a:spcPct val="20000"/>
                        </a:spcBef>
                        <a:buClr>
                          <a:schemeClr val="tx1"/>
                        </a:buClr>
                        <a:buFont typeface="Wingdings" pitchFamily="2" charset="2"/>
                        <a:defRPr sz="1400">
                          <a:solidFill>
                            <a:schemeClr val="tx1"/>
                          </a:solidFill>
                          <a:latin typeface="Arial" charset="0"/>
                          <a:cs typeface="Arial" charset="0"/>
                        </a:defRPr>
                      </a:lvl1pPr>
                      <a:lvl2pPr marL="346075">
                        <a:spcBef>
                          <a:spcPct val="20000"/>
                        </a:spcBef>
                        <a:buClr>
                          <a:schemeClr val="tx1"/>
                        </a:buClr>
                        <a:buFont typeface="Arial" charset="0"/>
                        <a:defRPr sz="1400">
                          <a:solidFill>
                            <a:schemeClr val="tx1"/>
                          </a:solidFill>
                          <a:latin typeface="Arial" charset="0"/>
                          <a:cs typeface="Arial" charset="0"/>
                        </a:defRPr>
                      </a:lvl2pPr>
                      <a:lvl3pPr marL="682625">
                        <a:spcBef>
                          <a:spcPct val="20000"/>
                        </a:spcBef>
                        <a:buClr>
                          <a:schemeClr val="tx1"/>
                        </a:buClr>
                        <a:defRPr sz="1400">
                          <a:solidFill>
                            <a:schemeClr val="tx1"/>
                          </a:solidFill>
                          <a:latin typeface="Arial" charset="0"/>
                          <a:cs typeface="Arial" charset="0"/>
                        </a:defRPr>
                      </a:lvl3pPr>
                      <a:lvl4pPr marL="1030288">
                        <a:spcBef>
                          <a:spcPct val="20000"/>
                        </a:spcBef>
                        <a:buClr>
                          <a:schemeClr val="bg1"/>
                        </a:buClr>
                        <a:defRPr sz="1400">
                          <a:solidFill>
                            <a:schemeClr val="bg1"/>
                          </a:solidFill>
                          <a:latin typeface="Arial" charset="0"/>
                          <a:cs typeface="Arial" charset="0"/>
                        </a:defRPr>
                      </a:lvl4pPr>
                      <a:lvl5pPr marL="1376363">
                        <a:spcBef>
                          <a:spcPct val="20000"/>
                        </a:spcBef>
                        <a:buClr>
                          <a:schemeClr val="bg1"/>
                        </a:buClr>
                        <a:defRPr sz="1400">
                          <a:solidFill>
                            <a:schemeClr val="bg1"/>
                          </a:solidFill>
                          <a:latin typeface="Arial" charset="0"/>
                          <a:cs typeface="Arial" charset="0"/>
                        </a:defRPr>
                      </a:lvl5pPr>
                      <a:lvl6pPr marL="1833563" eaLnBrk="0" fontAlgn="base" hangingPunct="0">
                        <a:spcBef>
                          <a:spcPct val="20000"/>
                        </a:spcBef>
                        <a:spcAft>
                          <a:spcPct val="0"/>
                        </a:spcAft>
                        <a:buClr>
                          <a:schemeClr val="bg1"/>
                        </a:buClr>
                        <a:defRPr sz="1400">
                          <a:solidFill>
                            <a:schemeClr val="bg1"/>
                          </a:solidFill>
                          <a:latin typeface="Arial" charset="0"/>
                          <a:cs typeface="Arial" charset="0"/>
                        </a:defRPr>
                      </a:lvl6pPr>
                      <a:lvl7pPr marL="2290763" eaLnBrk="0" fontAlgn="base" hangingPunct="0">
                        <a:spcBef>
                          <a:spcPct val="20000"/>
                        </a:spcBef>
                        <a:spcAft>
                          <a:spcPct val="0"/>
                        </a:spcAft>
                        <a:buClr>
                          <a:schemeClr val="bg1"/>
                        </a:buClr>
                        <a:defRPr sz="1400">
                          <a:solidFill>
                            <a:schemeClr val="bg1"/>
                          </a:solidFill>
                          <a:latin typeface="Arial" charset="0"/>
                          <a:cs typeface="Arial" charset="0"/>
                        </a:defRPr>
                      </a:lvl7pPr>
                      <a:lvl8pPr marL="2747963" eaLnBrk="0" fontAlgn="base" hangingPunct="0">
                        <a:spcBef>
                          <a:spcPct val="20000"/>
                        </a:spcBef>
                        <a:spcAft>
                          <a:spcPct val="0"/>
                        </a:spcAft>
                        <a:buClr>
                          <a:schemeClr val="bg1"/>
                        </a:buClr>
                        <a:defRPr sz="1400">
                          <a:solidFill>
                            <a:schemeClr val="bg1"/>
                          </a:solidFill>
                          <a:latin typeface="Arial" charset="0"/>
                          <a:cs typeface="Arial" charset="0"/>
                        </a:defRPr>
                      </a:lvl8pPr>
                      <a:lvl9pPr marL="3205163" eaLnBrk="0" fontAlgn="base" hangingPunct="0">
                        <a:spcBef>
                          <a:spcPct val="20000"/>
                        </a:spcBef>
                        <a:spcAft>
                          <a:spcPct val="0"/>
                        </a:spcAft>
                        <a:buClr>
                          <a:schemeClr val="bg1"/>
                        </a:buClr>
                        <a:defRPr sz="1400">
                          <a:solidFill>
                            <a:schemeClr val="bg1"/>
                          </a:solidFill>
                          <a:latin typeface="Arial" charset="0"/>
                          <a:cs typeface="Arial" charset="0"/>
                        </a:defRPr>
                      </a:lvl9pPr>
                    </a:lstStyle>
                    <a:p>
                      <a:pPr marL="0" marR="0" lvl="0" indent="0" algn="ctr" defTabSz="914400" rtl="0" eaLnBrk="0" fontAlgn="base" latinLnBrk="0" hangingPunct="0">
                        <a:lnSpc>
                          <a:spcPct val="100000"/>
                        </a:lnSpc>
                        <a:spcBef>
                          <a:spcPct val="20000"/>
                        </a:spcBef>
                        <a:spcAft>
                          <a:spcPct val="0"/>
                        </a:spcAft>
                        <a:buClr>
                          <a:schemeClr val="tx1"/>
                        </a:buClr>
                        <a:buSzTx/>
                        <a:buFont typeface="Wingdings" pitchFamily="2" charset="2"/>
                        <a:buNone/>
                        <a:tabLst/>
                      </a:pPr>
                      <a:r>
                        <a:rPr kumimoji="0" lang="en-US" altLang="en-US" sz="1400" b="0" i="0" u="none" strike="noStrike" cap="none" normalizeH="0" baseline="0" smtClean="0">
                          <a:ln>
                            <a:noFill/>
                          </a:ln>
                          <a:solidFill>
                            <a:schemeClr val="tx1"/>
                          </a:solidFill>
                          <a:effectLst/>
                          <a:latin typeface="Arial" charset="0"/>
                          <a:cs typeface="Arial" charset="0"/>
                        </a:rPr>
                        <a:t>HIGH</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1"/>
                        </a:buClr>
                        <a:buFont typeface="Wingdings" pitchFamily="2" charset="2"/>
                        <a:defRPr sz="1400">
                          <a:solidFill>
                            <a:schemeClr val="tx1"/>
                          </a:solidFill>
                          <a:latin typeface="Arial" charset="0"/>
                          <a:cs typeface="Arial" charset="0"/>
                        </a:defRPr>
                      </a:lvl1pPr>
                      <a:lvl2pPr marL="346075">
                        <a:spcBef>
                          <a:spcPct val="20000"/>
                        </a:spcBef>
                        <a:buClr>
                          <a:schemeClr val="tx1"/>
                        </a:buClr>
                        <a:buFont typeface="Arial" charset="0"/>
                        <a:defRPr sz="1400">
                          <a:solidFill>
                            <a:schemeClr val="tx1"/>
                          </a:solidFill>
                          <a:latin typeface="Arial" charset="0"/>
                          <a:cs typeface="Arial" charset="0"/>
                        </a:defRPr>
                      </a:lvl2pPr>
                      <a:lvl3pPr marL="682625">
                        <a:spcBef>
                          <a:spcPct val="20000"/>
                        </a:spcBef>
                        <a:buClr>
                          <a:schemeClr val="tx1"/>
                        </a:buClr>
                        <a:defRPr sz="1400">
                          <a:solidFill>
                            <a:schemeClr val="tx1"/>
                          </a:solidFill>
                          <a:latin typeface="Arial" charset="0"/>
                          <a:cs typeface="Arial" charset="0"/>
                        </a:defRPr>
                      </a:lvl3pPr>
                      <a:lvl4pPr marL="1030288">
                        <a:spcBef>
                          <a:spcPct val="20000"/>
                        </a:spcBef>
                        <a:buClr>
                          <a:schemeClr val="bg1"/>
                        </a:buClr>
                        <a:defRPr sz="1400">
                          <a:solidFill>
                            <a:schemeClr val="bg1"/>
                          </a:solidFill>
                          <a:latin typeface="Arial" charset="0"/>
                          <a:cs typeface="Arial" charset="0"/>
                        </a:defRPr>
                      </a:lvl4pPr>
                      <a:lvl5pPr marL="1376363">
                        <a:spcBef>
                          <a:spcPct val="20000"/>
                        </a:spcBef>
                        <a:buClr>
                          <a:schemeClr val="bg1"/>
                        </a:buClr>
                        <a:defRPr sz="1400">
                          <a:solidFill>
                            <a:schemeClr val="bg1"/>
                          </a:solidFill>
                          <a:latin typeface="Arial" charset="0"/>
                          <a:cs typeface="Arial" charset="0"/>
                        </a:defRPr>
                      </a:lvl5pPr>
                      <a:lvl6pPr marL="1833563" eaLnBrk="0" fontAlgn="base" hangingPunct="0">
                        <a:spcBef>
                          <a:spcPct val="20000"/>
                        </a:spcBef>
                        <a:spcAft>
                          <a:spcPct val="0"/>
                        </a:spcAft>
                        <a:buClr>
                          <a:schemeClr val="bg1"/>
                        </a:buClr>
                        <a:defRPr sz="1400">
                          <a:solidFill>
                            <a:schemeClr val="bg1"/>
                          </a:solidFill>
                          <a:latin typeface="Arial" charset="0"/>
                          <a:cs typeface="Arial" charset="0"/>
                        </a:defRPr>
                      </a:lvl6pPr>
                      <a:lvl7pPr marL="2290763" eaLnBrk="0" fontAlgn="base" hangingPunct="0">
                        <a:spcBef>
                          <a:spcPct val="20000"/>
                        </a:spcBef>
                        <a:spcAft>
                          <a:spcPct val="0"/>
                        </a:spcAft>
                        <a:buClr>
                          <a:schemeClr val="bg1"/>
                        </a:buClr>
                        <a:defRPr sz="1400">
                          <a:solidFill>
                            <a:schemeClr val="bg1"/>
                          </a:solidFill>
                          <a:latin typeface="Arial" charset="0"/>
                          <a:cs typeface="Arial" charset="0"/>
                        </a:defRPr>
                      </a:lvl7pPr>
                      <a:lvl8pPr marL="2747963" eaLnBrk="0" fontAlgn="base" hangingPunct="0">
                        <a:spcBef>
                          <a:spcPct val="20000"/>
                        </a:spcBef>
                        <a:spcAft>
                          <a:spcPct val="0"/>
                        </a:spcAft>
                        <a:buClr>
                          <a:schemeClr val="bg1"/>
                        </a:buClr>
                        <a:defRPr sz="1400">
                          <a:solidFill>
                            <a:schemeClr val="bg1"/>
                          </a:solidFill>
                          <a:latin typeface="Arial" charset="0"/>
                          <a:cs typeface="Arial" charset="0"/>
                        </a:defRPr>
                      </a:lvl8pPr>
                      <a:lvl9pPr marL="3205163" eaLnBrk="0" fontAlgn="base" hangingPunct="0">
                        <a:spcBef>
                          <a:spcPct val="20000"/>
                        </a:spcBef>
                        <a:spcAft>
                          <a:spcPct val="0"/>
                        </a:spcAft>
                        <a:buClr>
                          <a:schemeClr val="bg1"/>
                        </a:buClr>
                        <a:defRPr sz="1400">
                          <a:solidFill>
                            <a:schemeClr val="bg1"/>
                          </a:solidFill>
                          <a:latin typeface="Arial" charset="0"/>
                          <a:cs typeface="Arial" charset="0"/>
                        </a:defRPr>
                      </a:lvl9pPr>
                    </a:lstStyle>
                    <a:p>
                      <a:pPr marL="0" marR="0" lvl="0" indent="0" algn="ctr" defTabSz="914400" rtl="0" eaLnBrk="0" fontAlgn="base" latinLnBrk="0" hangingPunct="0">
                        <a:lnSpc>
                          <a:spcPct val="100000"/>
                        </a:lnSpc>
                        <a:spcBef>
                          <a:spcPct val="20000"/>
                        </a:spcBef>
                        <a:spcAft>
                          <a:spcPct val="0"/>
                        </a:spcAft>
                        <a:buClr>
                          <a:schemeClr val="tx1"/>
                        </a:buClr>
                        <a:buSzTx/>
                        <a:buFont typeface="Wingdings" pitchFamily="2" charset="2"/>
                        <a:buNone/>
                        <a:tabLst/>
                      </a:pPr>
                      <a:r>
                        <a:rPr kumimoji="0" lang="en-US" altLang="en-US" sz="1400" b="0" i="0" u="none" strike="noStrike" cap="none" normalizeH="0" baseline="0" smtClean="0">
                          <a:ln>
                            <a:noFill/>
                          </a:ln>
                          <a:solidFill>
                            <a:schemeClr val="tx1"/>
                          </a:solidFill>
                          <a:effectLst/>
                          <a:latin typeface="Arial" charset="0"/>
                          <a:cs typeface="Arial" charset="0"/>
                        </a:rPr>
                        <a:t>60 – 120 K</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4350">
                <a:tc>
                  <a:txBody>
                    <a:bodyPr/>
                    <a:lstStyle>
                      <a:lvl1pPr>
                        <a:spcBef>
                          <a:spcPct val="20000"/>
                        </a:spcBef>
                        <a:buClr>
                          <a:schemeClr val="tx1"/>
                        </a:buClr>
                        <a:buFont typeface="Wingdings" pitchFamily="2" charset="2"/>
                        <a:defRPr sz="1400">
                          <a:solidFill>
                            <a:schemeClr val="tx1"/>
                          </a:solidFill>
                          <a:latin typeface="Arial" charset="0"/>
                          <a:cs typeface="Arial" charset="0"/>
                        </a:defRPr>
                      </a:lvl1pPr>
                      <a:lvl2pPr marL="346075">
                        <a:spcBef>
                          <a:spcPct val="20000"/>
                        </a:spcBef>
                        <a:buClr>
                          <a:schemeClr val="tx1"/>
                        </a:buClr>
                        <a:buFont typeface="Arial" charset="0"/>
                        <a:defRPr sz="1400">
                          <a:solidFill>
                            <a:schemeClr val="tx1"/>
                          </a:solidFill>
                          <a:latin typeface="Arial" charset="0"/>
                          <a:cs typeface="Arial" charset="0"/>
                        </a:defRPr>
                      </a:lvl2pPr>
                      <a:lvl3pPr marL="682625">
                        <a:spcBef>
                          <a:spcPct val="20000"/>
                        </a:spcBef>
                        <a:buClr>
                          <a:schemeClr val="tx1"/>
                        </a:buClr>
                        <a:defRPr sz="1400">
                          <a:solidFill>
                            <a:schemeClr val="tx1"/>
                          </a:solidFill>
                          <a:latin typeface="Arial" charset="0"/>
                          <a:cs typeface="Arial" charset="0"/>
                        </a:defRPr>
                      </a:lvl3pPr>
                      <a:lvl4pPr marL="1030288">
                        <a:spcBef>
                          <a:spcPct val="20000"/>
                        </a:spcBef>
                        <a:buClr>
                          <a:schemeClr val="bg1"/>
                        </a:buClr>
                        <a:defRPr sz="1400">
                          <a:solidFill>
                            <a:schemeClr val="bg1"/>
                          </a:solidFill>
                          <a:latin typeface="Arial" charset="0"/>
                          <a:cs typeface="Arial" charset="0"/>
                        </a:defRPr>
                      </a:lvl4pPr>
                      <a:lvl5pPr marL="1376363">
                        <a:spcBef>
                          <a:spcPct val="20000"/>
                        </a:spcBef>
                        <a:buClr>
                          <a:schemeClr val="bg1"/>
                        </a:buClr>
                        <a:defRPr sz="1400">
                          <a:solidFill>
                            <a:schemeClr val="bg1"/>
                          </a:solidFill>
                          <a:latin typeface="Arial" charset="0"/>
                          <a:cs typeface="Arial" charset="0"/>
                        </a:defRPr>
                      </a:lvl5pPr>
                      <a:lvl6pPr marL="1833563" eaLnBrk="0" fontAlgn="base" hangingPunct="0">
                        <a:spcBef>
                          <a:spcPct val="20000"/>
                        </a:spcBef>
                        <a:spcAft>
                          <a:spcPct val="0"/>
                        </a:spcAft>
                        <a:buClr>
                          <a:schemeClr val="bg1"/>
                        </a:buClr>
                        <a:defRPr sz="1400">
                          <a:solidFill>
                            <a:schemeClr val="bg1"/>
                          </a:solidFill>
                          <a:latin typeface="Arial" charset="0"/>
                          <a:cs typeface="Arial" charset="0"/>
                        </a:defRPr>
                      </a:lvl6pPr>
                      <a:lvl7pPr marL="2290763" eaLnBrk="0" fontAlgn="base" hangingPunct="0">
                        <a:spcBef>
                          <a:spcPct val="20000"/>
                        </a:spcBef>
                        <a:spcAft>
                          <a:spcPct val="0"/>
                        </a:spcAft>
                        <a:buClr>
                          <a:schemeClr val="bg1"/>
                        </a:buClr>
                        <a:defRPr sz="1400">
                          <a:solidFill>
                            <a:schemeClr val="bg1"/>
                          </a:solidFill>
                          <a:latin typeface="Arial" charset="0"/>
                          <a:cs typeface="Arial" charset="0"/>
                        </a:defRPr>
                      </a:lvl7pPr>
                      <a:lvl8pPr marL="2747963" eaLnBrk="0" fontAlgn="base" hangingPunct="0">
                        <a:spcBef>
                          <a:spcPct val="20000"/>
                        </a:spcBef>
                        <a:spcAft>
                          <a:spcPct val="0"/>
                        </a:spcAft>
                        <a:buClr>
                          <a:schemeClr val="bg1"/>
                        </a:buClr>
                        <a:defRPr sz="1400">
                          <a:solidFill>
                            <a:schemeClr val="bg1"/>
                          </a:solidFill>
                          <a:latin typeface="Arial" charset="0"/>
                          <a:cs typeface="Arial" charset="0"/>
                        </a:defRPr>
                      </a:lvl8pPr>
                      <a:lvl9pPr marL="3205163" eaLnBrk="0" fontAlgn="base" hangingPunct="0">
                        <a:spcBef>
                          <a:spcPct val="20000"/>
                        </a:spcBef>
                        <a:spcAft>
                          <a:spcPct val="0"/>
                        </a:spcAft>
                        <a:buClr>
                          <a:schemeClr val="bg1"/>
                        </a:buClr>
                        <a:defRPr sz="1400">
                          <a:solidFill>
                            <a:schemeClr val="bg1"/>
                          </a:solidFill>
                          <a:latin typeface="Arial" charset="0"/>
                          <a:cs typeface="Arial" charset="0"/>
                        </a:defRPr>
                      </a:lvl9pPr>
                    </a:lstStyle>
                    <a:p>
                      <a:pPr marL="0" marR="0" lvl="0" indent="0" algn="ctr" defTabSz="914400" rtl="0" eaLnBrk="0" fontAlgn="base" latinLnBrk="0" hangingPunct="0">
                        <a:lnSpc>
                          <a:spcPct val="100000"/>
                        </a:lnSpc>
                        <a:spcBef>
                          <a:spcPct val="20000"/>
                        </a:spcBef>
                        <a:spcAft>
                          <a:spcPct val="0"/>
                        </a:spcAft>
                        <a:buClr>
                          <a:schemeClr val="tx1"/>
                        </a:buClr>
                        <a:buSzTx/>
                        <a:buFont typeface="Wingdings" pitchFamily="2" charset="2"/>
                        <a:buNone/>
                        <a:tabLst/>
                      </a:pPr>
                      <a:r>
                        <a:rPr kumimoji="0" lang="en-US" altLang="en-US" sz="1400" b="0" i="0" u="none" strike="noStrike" cap="none" normalizeH="0" baseline="0" smtClean="0">
                          <a:ln>
                            <a:noFill/>
                          </a:ln>
                          <a:solidFill>
                            <a:schemeClr val="tx1"/>
                          </a:solidFill>
                          <a:effectLst/>
                          <a:latin typeface="Arial" charset="0"/>
                          <a:cs typeface="Arial" charset="0"/>
                        </a:rPr>
                        <a:t>VERY HIGH</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1"/>
                        </a:buClr>
                        <a:buFont typeface="Wingdings" pitchFamily="2" charset="2"/>
                        <a:defRPr sz="1400">
                          <a:solidFill>
                            <a:schemeClr val="tx1"/>
                          </a:solidFill>
                          <a:latin typeface="Arial" charset="0"/>
                          <a:cs typeface="Arial" charset="0"/>
                        </a:defRPr>
                      </a:lvl1pPr>
                      <a:lvl2pPr marL="346075">
                        <a:spcBef>
                          <a:spcPct val="20000"/>
                        </a:spcBef>
                        <a:buClr>
                          <a:schemeClr val="tx1"/>
                        </a:buClr>
                        <a:buFont typeface="Arial" charset="0"/>
                        <a:defRPr sz="1400">
                          <a:solidFill>
                            <a:schemeClr val="tx1"/>
                          </a:solidFill>
                          <a:latin typeface="Arial" charset="0"/>
                          <a:cs typeface="Arial" charset="0"/>
                        </a:defRPr>
                      </a:lvl2pPr>
                      <a:lvl3pPr marL="682625">
                        <a:spcBef>
                          <a:spcPct val="20000"/>
                        </a:spcBef>
                        <a:buClr>
                          <a:schemeClr val="tx1"/>
                        </a:buClr>
                        <a:defRPr sz="1400">
                          <a:solidFill>
                            <a:schemeClr val="tx1"/>
                          </a:solidFill>
                          <a:latin typeface="Arial" charset="0"/>
                          <a:cs typeface="Arial" charset="0"/>
                        </a:defRPr>
                      </a:lvl3pPr>
                      <a:lvl4pPr marL="1030288">
                        <a:spcBef>
                          <a:spcPct val="20000"/>
                        </a:spcBef>
                        <a:buClr>
                          <a:schemeClr val="bg1"/>
                        </a:buClr>
                        <a:defRPr sz="1400">
                          <a:solidFill>
                            <a:schemeClr val="bg1"/>
                          </a:solidFill>
                          <a:latin typeface="Arial" charset="0"/>
                          <a:cs typeface="Arial" charset="0"/>
                        </a:defRPr>
                      </a:lvl4pPr>
                      <a:lvl5pPr marL="1376363">
                        <a:spcBef>
                          <a:spcPct val="20000"/>
                        </a:spcBef>
                        <a:buClr>
                          <a:schemeClr val="bg1"/>
                        </a:buClr>
                        <a:defRPr sz="1400">
                          <a:solidFill>
                            <a:schemeClr val="bg1"/>
                          </a:solidFill>
                          <a:latin typeface="Arial" charset="0"/>
                          <a:cs typeface="Arial" charset="0"/>
                        </a:defRPr>
                      </a:lvl5pPr>
                      <a:lvl6pPr marL="1833563" eaLnBrk="0" fontAlgn="base" hangingPunct="0">
                        <a:spcBef>
                          <a:spcPct val="20000"/>
                        </a:spcBef>
                        <a:spcAft>
                          <a:spcPct val="0"/>
                        </a:spcAft>
                        <a:buClr>
                          <a:schemeClr val="bg1"/>
                        </a:buClr>
                        <a:defRPr sz="1400">
                          <a:solidFill>
                            <a:schemeClr val="bg1"/>
                          </a:solidFill>
                          <a:latin typeface="Arial" charset="0"/>
                          <a:cs typeface="Arial" charset="0"/>
                        </a:defRPr>
                      </a:lvl6pPr>
                      <a:lvl7pPr marL="2290763" eaLnBrk="0" fontAlgn="base" hangingPunct="0">
                        <a:spcBef>
                          <a:spcPct val="20000"/>
                        </a:spcBef>
                        <a:spcAft>
                          <a:spcPct val="0"/>
                        </a:spcAft>
                        <a:buClr>
                          <a:schemeClr val="bg1"/>
                        </a:buClr>
                        <a:defRPr sz="1400">
                          <a:solidFill>
                            <a:schemeClr val="bg1"/>
                          </a:solidFill>
                          <a:latin typeface="Arial" charset="0"/>
                          <a:cs typeface="Arial" charset="0"/>
                        </a:defRPr>
                      </a:lvl7pPr>
                      <a:lvl8pPr marL="2747963" eaLnBrk="0" fontAlgn="base" hangingPunct="0">
                        <a:spcBef>
                          <a:spcPct val="20000"/>
                        </a:spcBef>
                        <a:spcAft>
                          <a:spcPct val="0"/>
                        </a:spcAft>
                        <a:buClr>
                          <a:schemeClr val="bg1"/>
                        </a:buClr>
                        <a:defRPr sz="1400">
                          <a:solidFill>
                            <a:schemeClr val="bg1"/>
                          </a:solidFill>
                          <a:latin typeface="Arial" charset="0"/>
                          <a:cs typeface="Arial" charset="0"/>
                        </a:defRPr>
                      </a:lvl8pPr>
                      <a:lvl9pPr marL="3205163" eaLnBrk="0" fontAlgn="base" hangingPunct="0">
                        <a:spcBef>
                          <a:spcPct val="20000"/>
                        </a:spcBef>
                        <a:spcAft>
                          <a:spcPct val="0"/>
                        </a:spcAft>
                        <a:buClr>
                          <a:schemeClr val="bg1"/>
                        </a:buClr>
                        <a:defRPr sz="1400">
                          <a:solidFill>
                            <a:schemeClr val="bg1"/>
                          </a:solidFill>
                          <a:latin typeface="Arial" charset="0"/>
                          <a:cs typeface="Arial" charset="0"/>
                        </a:defRPr>
                      </a:lvl9pPr>
                    </a:lstStyle>
                    <a:p>
                      <a:pPr marL="0" marR="0" lvl="0" indent="0" algn="ctr" defTabSz="914400" rtl="0" eaLnBrk="0" fontAlgn="base" latinLnBrk="0" hangingPunct="0">
                        <a:lnSpc>
                          <a:spcPct val="100000"/>
                        </a:lnSpc>
                        <a:spcBef>
                          <a:spcPct val="20000"/>
                        </a:spcBef>
                        <a:spcAft>
                          <a:spcPct val="0"/>
                        </a:spcAft>
                        <a:buClr>
                          <a:schemeClr val="tx1"/>
                        </a:buClr>
                        <a:buSzTx/>
                        <a:buFont typeface="Wingdings" pitchFamily="2" charset="2"/>
                        <a:buNone/>
                        <a:tabLst/>
                      </a:pPr>
                      <a:r>
                        <a:rPr kumimoji="0" lang="en-US" altLang="en-US" sz="1400" b="0" i="0" u="none" strike="noStrike" cap="none" normalizeH="0" baseline="0" smtClean="0">
                          <a:ln>
                            <a:noFill/>
                          </a:ln>
                          <a:solidFill>
                            <a:schemeClr val="tx1"/>
                          </a:solidFill>
                          <a:effectLst/>
                          <a:latin typeface="Arial" charset="0"/>
                          <a:cs typeface="Arial" charset="0"/>
                        </a:rPr>
                        <a:t>Over 120 K</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30160801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533400" y="2130425"/>
            <a:ext cx="10842626" cy="1470025"/>
          </a:xfrm>
        </p:spPr>
        <p:txBody>
          <a:bodyPr>
            <a:noAutofit/>
          </a:bodyPr>
          <a:lstStyle/>
          <a:p>
            <a:pPr algn="ctr"/>
            <a:r>
              <a:rPr lang="en-US" sz="3600" b="1" dirty="0" smtClean="0"/>
              <a:t>Revised Storyboard AMWG CR 2015-033</a:t>
            </a:r>
            <a:endParaRPr lang="en-US" sz="3600" dirty="0"/>
          </a:p>
        </p:txBody>
      </p:sp>
    </p:spTree>
    <p:extLst>
      <p:ext uri="{BB962C8B-B14F-4D97-AF65-F5344CB8AC3E}">
        <p14:creationId xmlns:p14="http://schemas.microsoft.com/office/powerpoint/2010/main" val="303553865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algn="ctr"/>
            <a:r>
              <a:rPr lang="en-US" altLang="en-US" smtClean="0">
                <a:solidFill>
                  <a:schemeClr val="accent1"/>
                </a:solidFill>
              </a:rPr>
              <a:t>AMWG CR 2015-33</a:t>
            </a:r>
            <a:br>
              <a:rPr lang="en-US" altLang="en-US" smtClean="0">
                <a:solidFill>
                  <a:schemeClr val="accent1"/>
                </a:solidFill>
              </a:rPr>
            </a:br>
            <a:r>
              <a:rPr lang="en-US" altLang="en-US" smtClean="0">
                <a:solidFill>
                  <a:schemeClr val="accent1"/>
                </a:solidFill>
              </a:rPr>
              <a:t> Customer account set-up process</a:t>
            </a:r>
            <a:r>
              <a:rPr lang="en-US" altLang="en-US" smtClean="0"/>
              <a:t> </a:t>
            </a:r>
            <a:br>
              <a:rPr lang="en-US" altLang="en-US" smtClean="0"/>
            </a:br>
            <a:endParaRPr lang="en-US" altLang="en-US" smtClean="0"/>
          </a:p>
        </p:txBody>
      </p:sp>
      <p:sp>
        <p:nvSpPr>
          <p:cNvPr id="14339"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i="1">
                <a:solidFill>
                  <a:schemeClr val="tx1"/>
                </a:solidFill>
                <a:latin typeface="Arial" pitchFamily="34" charset="0"/>
                <a:cs typeface="Arial" pitchFamily="34" charset="0"/>
              </a:defRPr>
            </a:lvl1pPr>
            <a:lvl2pPr marL="742950" indent="-285750">
              <a:defRPr i="1">
                <a:solidFill>
                  <a:schemeClr val="tx1"/>
                </a:solidFill>
                <a:latin typeface="Arial" pitchFamily="34" charset="0"/>
                <a:cs typeface="Arial" pitchFamily="34" charset="0"/>
              </a:defRPr>
            </a:lvl2pPr>
            <a:lvl3pPr marL="1143000" indent="-228600">
              <a:defRPr i="1">
                <a:solidFill>
                  <a:schemeClr val="tx1"/>
                </a:solidFill>
                <a:latin typeface="Arial" pitchFamily="34" charset="0"/>
                <a:cs typeface="Arial" pitchFamily="34" charset="0"/>
              </a:defRPr>
            </a:lvl3pPr>
            <a:lvl4pPr marL="1600200" indent="-228600">
              <a:defRPr i="1">
                <a:solidFill>
                  <a:schemeClr val="tx1"/>
                </a:solidFill>
                <a:latin typeface="Arial" pitchFamily="34" charset="0"/>
                <a:cs typeface="Arial" pitchFamily="34" charset="0"/>
              </a:defRPr>
            </a:lvl4pPr>
            <a:lvl5pPr marL="2057400" indent="-228600">
              <a:defRPr i="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i="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i="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i="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i="1">
                <a:solidFill>
                  <a:schemeClr val="tx1"/>
                </a:solidFill>
                <a:latin typeface="Arial" pitchFamily="34" charset="0"/>
                <a:cs typeface="Arial" pitchFamily="34" charset="0"/>
              </a:defRPr>
            </a:lvl9pPr>
          </a:lstStyle>
          <a:p>
            <a:fld id="{AF029D7E-614E-4845-B9BC-07AFDF498F7B}" type="slidenum">
              <a:rPr lang="en-US" altLang="en-US" i="0" smtClean="0"/>
              <a:pPr/>
              <a:t>16</a:t>
            </a:fld>
            <a:endParaRPr lang="en-US" altLang="en-US" i="0" smtClean="0"/>
          </a:p>
        </p:txBody>
      </p:sp>
      <p:sp>
        <p:nvSpPr>
          <p:cNvPr id="26628" name="Text Box 14"/>
          <p:cNvSpPr txBox="1">
            <a:spLocks noChangeArrowheads="1"/>
          </p:cNvSpPr>
          <p:nvPr/>
        </p:nvSpPr>
        <p:spPr bwMode="auto">
          <a:xfrm>
            <a:off x="207963" y="1309688"/>
            <a:ext cx="2527300" cy="1624012"/>
          </a:xfrm>
          <a:prstGeom prst="rect">
            <a:avLst/>
          </a:prstGeom>
          <a:noFill/>
          <a:ln w="12700">
            <a:noFill/>
            <a:miter lim="800000"/>
            <a:headEnd/>
            <a:tailEnd/>
          </a:ln>
        </p:spPr>
        <p:txBody>
          <a:bodyPr lIns="91433" tIns="45717" rIns="91433" bIns="45717">
            <a:spAutoFit/>
          </a:bodyPr>
          <a:lstStyle/>
          <a:p>
            <a:pPr eaLnBrk="1" hangingPunct="1">
              <a:defRPr/>
            </a:pPr>
            <a:r>
              <a:rPr lang="en-US" altLang="en-US" sz="1400" b="1" i="0" dirty="0">
                <a:solidFill>
                  <a:srgbClr val="000000"/>
                </a:solidFill>
              </a:rPr>
              <a:t>Business Requirement</a:t>
            </a:r>
          </a:p>
          <a:p>
            <a:pPr algn="just">
              <a:defRPr/>
            </a:pPr>
            <a:r>
              <a:rPr lang="en-US" altLang="en-US" sz="1050" i="0" dirty="0"/>
              <a:t>Specific requirements / rules about user name and password do not appear intuitively.  Example:  the use of special characters is not allowed, but the error message displayed does not provide sufficient information / direction to correct.</a:t>
            </a:r>
          </a:p>
          <a:p>
            <a:pPr eaLnBrk="1" hangingPunct="1">
              <a:defRPr/>
            </a:pPr>
            <a:endParaRPr lang="en-US" altLang="en-US" sz="1200" i="0" dirty="0">
              <a:solidFill>
                <a:srgbClr val="004080"/>
              </a:solidFill>
              <a:ea typeface="MS Mincho" pitchFamily="49" charset="-128"/>
            </a:endParaRPr>
          </a:p>
        </p:txBody>
      </p:sp>
      <p:pic>
        <p:nvPicPr>
          <p:cNvPr id="14341" name="Picture 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6225" y="1069975"/>
            <a:ext cx="8970963" cy="39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143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9400" y="1462088"/>
            <a:ext cx="8969375" cy="4465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1434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40900" y="5056188"/>
            <a:ext cx="2143125" cy="73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14344"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901238" y="5316538"/>
            <a:ext cx="1811337"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14345"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710738" y="5097463"/>
            <a:ext cx="2157412" cy="20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26634" name="AutoShape 25"/>
          <p:cNvSpPr>
            <a:spLocks/>
          </p:cNvSpPr>
          <p:nvPr/>
        </p:nvSpPr>
        <p:spPr bwMode="auto">
          <a:xfrm>
            <a:off x="34925" y="5802313"/>
            <a:ext cx="3432175" cy="522287"/>
          </a:xfrm>
          <a:prstGeom prst="borderCallout2">
            <a:avLst>
              <a:gd name="adj1" fmla="val 73009"/>
              <a:gd name="adj2" fmla="val 101014"/>
              <a:gd name="adj3" fmla="val 72375"/>
              <a:gd name="adj4" fmla="val 311862"/>
              <a:gd name="adj5" fmla="val -18114"/>
              <a:gd name="adj6" fmla="val 311932"/>
            </a:avLst>
          </a:prstGeom>
          <a:solidFill>
            <a:schemeClr val="bg1"/>
          </a:solidFill>
          <a:ln w="12700">
            <a:solidFill>
              <a:srgbClr val="002060"/>
            </a:solidFill>
            <a:miter lim="800000"/>
            <a:headEnd/>
            <a:tailEnd/>
          </a:ln>
        </p:spPr>
        <p:txBody>
          <a:bodyPr lIns="45717" tIns="45717" rIns="45717" bIns="45717"/>
          <a:lstStyle/>
          <a:p>
            <a:pPr algn="just">
              <a:defRPr/>
            </a:pPr>
            <a:r>
              <a:rPr lang="en-US" altLang="en-US" sz="1050" i="0" dirty="0"/>
              <a:t>Proposed Solution:  Tooltip with rules will appear in the screen when the cursor will be in the User-ID field.</a:t>
            </a:r>
          </a:p>
          <a:p>
            <a:pPr algn="ctr">
              <a:defRPr/>
            </a:pPr>
            <a:r>
              <a:rPr lang="en-US" altLang="en-US" sz="1200" i="0" dirty="0"/>
              <a:t/>
            </a:r>
            <a:br>
              <a:rPr lang="en-US" altLang="en-US" sz="1200" i="0" dirty="0"/>
            </a:br>
            <a:endParaRPr lang="en-US" altLang="en-US" sz="1200" i="0" dirty="0"/>
          </a:p>
        </p:txBody>
      </p:sp>
      <p:sp>
        <p:nvSpPr>
          <p:cNvPr id="14347" name="Rectangle 10"/>
          <p:cNvSpPr>
            <a:spLocks noChangeArrowheads="1"/>
          </p:cNvSpPr>
          <p:nvPr/>
        </p:nvSpPr>
        <p:spPr bwMode="auto">
          <a:xfrm>
            <a:off x="9525000" y="655638"/>
            <a:ext cx="219868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i="1">
                <a:solidFill>
                  <a:schemeClr val="tx1"/>
                </a:solidFill>
                <a:latin typeface="Arial" pitchFamily="34" charset="0"/>
                <a:cs typeface="Arial" pitchFamily="34" charset="0"/>
              </a:defRPr>
            </a:lvl1pPr>
            <a:lvl2pPr marL="742950" indent="-285750">
              <a:defRPr i="1">
                <a:solidFill>
                  <a:schemeClr val="tx1"/>
                </a:solidFill>
                <a:latin typeface="Arial" pitchFamily="34" charset="0"/>
                <a:cs typeface="Arial" pitchFamily="34" charset="0"/>
              </a:defRPr>
            </a:lvl2pPr>
            <a:lvl3pPr marL="1143000" indent="-228600">
              <a:defRPr i="1">
                <a:solidFill>
                  <a:schemeClr val="tx1"/>
                </a:solidFill>
                <a:latin typeface="Arial" pitchFamily="34" charset="0"/>
                <a:cs typeface="Arial" pitchFamily="34" charset="0"/>
              </a:defRPr>
            </a:lvl3pPr>
            <a:lvl4pPr marL="1600200" indent="-228600">
              <a:defRPr i="1">
                <a:solidFill>
                  <a:schemeClr val="tx1"/>
                </a:solidFill>
                <a:latin typeface="Arial" pitchFamily="34" charset="0"/>
                <a:cs typeface="Arial" pitchFamily="34" charset="0"/>
              </a:defRPr>
            </a:lvl4pPr>
            <a:lvl5pPr marL="2057400" indent="-228600">
              <a:defRPr i="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i="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i="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i="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i="1">
                <a:solidFill>
                  <a:schemeClr val="tx1"/>
                </a:solidFill>
                <a:latin typeface="Arial" pitchFamily="34" charset="0"/>
                <a:cs typeface="Arial" pitchFamily="34" charset="0"/>
              </a:defRPr>
            </a:lvl9pPr>
          </a:lstStyle>
          <a:p>
            <a:r>
              <a:rPr lang="en-US" altLang="en-US" b="1" i="0">
                <a:solidFill>
                  <a:srgbClr val="000000"/>
                </a:solidFill>
                <a:ea typeface="Tms Rmn" charset="0"/>
                <a:cs typeface="Gautami" pitchFamily="34" charset="0"/>
              </a:rPr>
              <a:t>Complexity:</a:t>
            </a:r>
            <a:r>
              <a:rPr lang="en-US" altLang="en-US" i="0">
                <a:solidFill>
                  <a:srgbClr val="000000"/>
                </a:solidFill>
                <a:ea typeface="Tms Rmn" charset="0"/>
                <a:cs typeface="Gautami" pitchFamily="34" charset="0"/>
              </a:rPr>
              <a:t> </a:t>
            </a:r>
            <a:r>
              <a:rPr lang="en-US" altLang="en-US" b="1" i="0">
                <a:solidFill>
                  <a:srgbClr val="FF0000"/>
                </a:solidFill>
                <a:ea typeface="Tms Rmn" charset="0"/>
                <a:cs typeface="Gautami" pitchFamily="34" charset="0"/>
              </a:rPr>
              <a:t>Minor</a:t>
            </a:r>
            <a:endParaRPr lang="en-US" altLang="en-US">
              <a:ea typeface="Tms Rmn" charset="0"/>
              <a:cs typeface="Gautami" pitchFamily="34" charset="0"/>
            </a:endParaRPr>
          </a:p>
        </p:txBody>
      </p:sp>
    </p:spTree>
    <p:extLst>
      <p:ext uri="{BB962C8B-B14F-4D97-AF65-F5344CB8AC3E}">
        <p14:creationId xmlns:p14="http://schemas.microsoft.com/office/powerpoint/2010/main" val="389357837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algn="ctr"/>
            <a:r>
              <a:rPr lang="en-US" altLang="en-US" smtClean="0">
                <a:solidFill>
                  <a:schemeClr val="accent1"/>
                </a:solidFill>
              </a:rPr>
              <a:t>AMWG CR 2015-33</a:t>
            </a:r>
            <a:br>
              <a:rPr lang="en-US" altLang="en-US" smtClean="0">
                <a:solidFill>
                  <a:schemeClr val="accent1"/>
                </a:solidFill>
              </a:rPr>
            </a:br>
            <a:r>
              <a:rPr lang="en-US" altLang="en-US" smtClean="0">
                <a:solidFill>
                  <a:schemeClr val="accent1"/>
                </a:solidFill>
              </a:rPr>
              <a:t> Customer account set-up process</a:t>
            </a:r>
            <a:r>
              <a:rPr lang="en-US" altLang="en-US" smtClean="0"/>
              <a:t> </a:t>
            </a:r>
            <a:br>
              <a:rPr lang="en-US" altLang="en-US" smtClean="0"/>
            </a:br>
            <a:endParaRPr lang="en-US" altLang="en-US" smtClean="0"/>
          </a:p>
        </p:txBody>
      </p:sp>
      <p:sp>
        <p:nvSpPr>
          <p:cNvPr id="15363"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i="1">
                <a:solidFill>
                  <a:schemeClr val="tx1"/>
                </a:solidFill>
                <a:latin typeface="Arial" pitchFamily="34" charset="0"/>
                <a:cs typeface="Arial" pitchFamily="34" charset="0"/>
              </a:defRPr>
            </a:lvl1pPr>
            <a:lvl2pPr marL="742950" indent="-285750">
              <a:defRPr i="1">
                <a:solidFill>
                  <a:schemeClr val="tx1"/>
                </a:solidFill>
                <a:latin typeface="Arial" pitchFamily="34" charset="0"/>
                <a:cs typeface="Arial" pitchFamily="34" charset="0"/>
              </a:defRPr>
            </a:lvl2pPr>
            <a:lvl3pPr marL="1143000" indent="-228600">
              <a:defRPr i="1">
                <a:solidFill>
                  <a:schemeClr val="tx1"/>
                </a:solidFill>
                <a:latin typeface="Arial" pitchFamily="34" charset="0"/>
                <a:cs typeface="Arial" pitchFamily="34" charset="0"/>
              </a:defRPr>
            </a:lvl3pPr>
            <a:lvl4pPr marL="1600200" indent="-228600">
              <a:defRPr i="1">
                <a:solidFill>
                  <a:schemeClr val="tx1"/>
                </a:solidFill>
                <a:latin typeface="Arial" pitchFamily="34" charset="0"/>
                <a:cs typeface="Arial" pitchFamily="34" charset="0"/>
              </a:defRPr>
            </a:lvl4pPr>
            <a:lvl5pPr marL="2057400" indent="-228600">
              <a:defRPr i="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i="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i="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i="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i="1">
                <a:solidFill>
                  <a:schemeClr val="tx1"/>
                </a:solidFill>
                <a:latin typeface="Arial" pitchFamily="34" charset="0"/>
                <a:cs typeface="Arial" pitchFamily="34" charset="0"/>
              </a:defRPr>
            </a:lvl9pPr>
          </a:lstStyle>
          <a:p>
            <a:fld id="{165B1DB8-B09C-430D-B508-8D24B5D40426}" type="slidenum">
              <a:rPr lang="en-US" altLang="en-US" i="0" smtClean="0"/>
              <a:pPr/>
              <a:t>17</a:t>
            </a:fld>
            <a:endParaRPr lang="en-US" altLang="en-US" i="0" smtClean="0"/>
          </a:p>
        </p:txBody>
      </p:sp>
      <p:sp>
        <p:nvSpPr>
          <p:cNvPr id="27652" name="Text Box 14"/>
          <p:cNvSpPr txBox="1">
            <a:spLocks noChangeArrowheads="1"/>
          </p:cNvSpPr>
          <p:nvPr/>
        </p:nvSpPr>
        <p:spPr bwMode="auto">
          <a:xfrm>
            <a:off x="207963" y="1309688"/>
            <a:ext cx="2527300" cy="862012"/>
          </a:xfrm>
          <a:prstGeom prst="rect">
            <a:avLst/>
          </a:prstGeom>
          <a:noFill/>
          <a:ln w="12700">
            <a:noFill/>
            <a:miter lim="800000"/>
            <a:headEnd/>
            <a:tailEnd/>
          </a:ln>
        </p:spPr>
        <p:txBody>
          <a:bodyPr lIns="91433" tIns="45717" rIns="91433" bIns="45717">
            <a:spAutoFit/>
          </a:bodyPr>
          <a:lstStyle/>
          <a:p>
            <a:pPr eaLnBrk="1" hangingPunct="1">
              <a:defRPr/>
            </a:pPr>
            <a:r>
              <a:rPr lang="en-US" altLang="en-US" sz="1400" b="1" i="0" dirty="0">
                <a:solidFill>
                  <a:srgbClr val="000000"/>
                </a:solidFill>
              </a:rPr>
              <a:t>Business Requirement</a:t>
            </a:r>
          </a:p>
          <a:p>
            <a:pPr eaLnBrk="1" hangingPunct="1">
              <a:defRPr/>
            </a:pPr>
            <a:r>
              <a:rPr lang="en-US" altLang="en-US" sz="1200" b="1" i="0" dirty="0">
                <a:solidFill>
                  <a:srgbClr val="000000"/>
                </a:solidFill>
              </a:rPr>
              <a:t>(cont)</a:t>
            </a:r>
          </a:p>
          <a:p>
            <a:pPr eaLnBrk="1" hangingPunct="1">
              <a:defRPr/>
            </a:pPr>
            <a:r>
              <a:rPr lang="en-US" altLang="en-US" sz="1050" i="0" dirty="0"/>
              <a:t>Password requirement Tool-tip</a:t>
            </a:r>
          </a:p>
          <a:p>
            <a:pPr eaLnBrk="1" hangingPunct="1">
              <a:defRPr/>
            </a:pPr>
            <a:endParaRPr lang="en-US" altLang="en-US" sz="1200" i="0" dirty="0">
              <a:solidFill>
                <a:srgbClr val="004080"/>
              </a:solidFill>
              <a:ea typeface="MS Mincho" pitchFamily="49" charset="-128"/>
            </a:endParaRPr>
          </a:p>
        </p:txBody>
      </p:sp>
      <p:pic>
        <p:nvPicPr>
          <p:cNvPr id="15365" name="Picture 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6225" y="1069975"/>
            <a:ext cx="8970963" cy="39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1536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1238" y="5316538"/>
            <a:ext cx="1811337"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27655" name="AutoShape 25"/>
          <p:cNvSpPr>
            <a:spLocks/>
          </p:cNvSpPr>
          <p:nvPr/>
        </p:nvSpPr>
        <p:spPr bwMode="auto">
          <a:xfrm>
            <a:off x="36513" y="5807075"/>
            <a:ext cx="3432175" cy="655638"/>
          </a:xfrm>
          <a:prstGeom prst="borderCallout2">
            <a:avLst>
              <a:gd name="adj1" fmla="val 30878"/>
              <a:gd name="adj2" fmla="val 99627"/>
              <a:gd name="adj3" fmla="val 21959"/>
              <a:gd name="adj4" fmla="val 248588"/>
              <a:gd name="adj5" fmla="val -150533"/>
              <a:gd name="adj6" fmla="val 248466"/>
            </a:avLst>
          </a:prstGeom>
          <a:solidFill>
            <a:schemeClr val="bg1"/>
          </a:solidFill>
          <a:ln w="12700">
            <a:solidFill>
              <a:srgbClr val="002060"/>
            </a:solidFill>
            <a:miter lim="800000"/>
            <a:headEnd/>
            <a:tailEnd/>
          </a:ln>
        </p:spPr>
        <p:txBody>
          <a:bodyPr lIns="45717" tIns="45717" rIns="45717" bIns="45717"/>
          <a:lstStyle/>
          <a:p>
            <a:pPr algn="ctr">
              <a:defRPr/>
            </a:pPr>
            <a:r>
              <a:rPr lang="en-US" altLang="en-US" sz="1050" i="0" dirty="0"/>
              <a:t>Proposed Solution:  Tooltip with rules will appear in the screen when the cursor will be in the All-Password fields</a:t>
            </a:r>
          </a:p>
          <a:p>
            <a:pPr algn="ctr">
              <a:defRPr/>
            </a:pPr>
            <a:r>
              <a:rPr lang="en-US" altLang="en-US" sz="1200" i="0" dirty="0"/>
              <a:t/>
            </a:r>
            <a:br>
              <a:rPr lang="en-US" altLang="en-US" sz="1200" i="0" dirty="0"/>
            </a:br>
            <a:endParaRPr lang="en-US" altLang="en-US" sz="1200" i="0" dirty="0"/>
          </a:p>
        </p:txBody>
      </p:sp>
      <p:pic>
        <p:nvPicPr>
          <p:cNvPr id="15368"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77313" y="1446213"/>
            <a:ext cx="2809875"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15369"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85050" y="2913063"/>
            <a:ext cx="1495425"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15370" name="Picture 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43738" y="3444875"/>
            <a:ext cx="2538412" cy="113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15371"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21538" y="3798888"/>
            <a:ext cx="2146300" cy="652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15372" name="Rectangle 13"/>
          <p:cNvSpPr>
            <a:spLocks noChangeArrowheads="1"/>
          </p:cNvSpPr>
          <p:nvPr/>
        </p:nvSpPr>
        <p:spPr bwMode="auto">
          <a:xfrm>
            <a:off x="9525000" y="655638"/>
            <a:ext cx="219868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i="1">
                <a:solidFill>
                  <a:schemeClr val="tx1"/>
                </a:solidFill>
                <a:latin typeface="Arial" pitchFamily="34" charset="0"/>
                <a:cs typeface="Arial" pitchFamily="34" charset="0"/>
              </a:defRPr>
            </a:lvl1pPr>
            <a:lvl2pPr marL="742950" indent="-285750">
              <a:defRPr i="1">
                <a:solidFill>
                  <a:schemeClr val="tx1"/>
                </a:solidFill>
                <a:latin typeface="Arial" pitchFamily="34" charset="0"/>
                <a:cs typeface="Arial" pitchFamily="34" charset="0"/>
              </a:defRPr>
            </a:lvl2pPr>
            <a:lvl3pPr marL="1143000" indent="-228600">
              <a:defRPr i="1">
                <a:solidFill>
                  <a:schemeClr val="tx1"/>
                </a:solidFill>
                <a:latin typeface="Arial" pitchFamily="34" charset="0"/>
                <a:cs typeface="Arial" pitchFamily="34" charset="0"/>
              </a:defRPr>
            </a:lvl3pPr>
            <a:lvl4pPr marL="1600200" indent="-228600">
              <a:defRPr i="1">
                <a:solidFill>
                  <a:schemeClr val="tx1"/>
                </a:solidFill>
                <a:latin typeface="Arial" pitchFamily="34" charset="0"/>
                <a:cs typeface="Arial" pitchFamily="34" charset="0"/>
              </a:defRPr>
            </a:lvl4pPr>
            <a:lvl5pPr marL="2057400" indent="-228600">
              <a:defRPr i="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i="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i="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i="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i="1">
                <a:solidFill>
                  <a:schemeClr val="tx1"/>
                </a:solidFill>
                <a:latin typeface="Arial" pitchFamily="34" charset="0"/>
                <a:cs typeface="Arial" pitchFamily="34" charset="0"/>
              </a:defRPr>
            </a:lvl9pPr>
          </a:lstStyle>
          <a:p>
            <a:r>
              <a:rPr lang="en-US" altLang="en-US" b="1" i="0">
                <a:solidFill>
                  <a:srgbClr val="000000"/>
                </a:solidFill>
                <a:ea typeface="Tms Rmn" charset="0"/>
                <a:cs typeface="Gautami" pitchFamily="34" charset="0"/>
              </a:rPr>
              <a:t>Complexity:</a:t>
            </a:r>
            <a:r>
              <a:rPr lang="en-US" altLang="en-US" i="0">
                <a:solidFill>
                  <a:srgbClr val="000000"/>
                </a:solidFill>
                <a:ea typeface="Tms Rmn" charset="0"/>
                <a:cs typeface="Gautami" pitchFamily="34" charset="0"/>
              </a:rPr>
              <a:t> </a:t>
            </a:r>
            <a:r>
              <a:rPr lang="en-US" altLang="en-US" b="1" i="0">
                <a:solidFill>
                  <a:srgbClr val="FF0000"/>
                </a:solidFill>
                <a:ea typeface="Tms Rmn" charset="0"/>
                <a:cs typeface="Gautami" pitchFamily="34" charset="0"/>
              </a:rPr>
              <a:t>Minor</a:t>
            </a:r>
            <a:endParaRPr lang="en-US" altLang="en-US">
              <a:ea typeface="Tms Rmn" charset="0"/>
              <a:cs typeface="Gautami" pitchFamily="34" charset="0"/>
            </a:endParaRPr>
          </a:p>
        </p:txBody>
      </p:sp>
      <p:pic>
        <p:nvPicPr>
          <p:cNvPr id="1537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62763" y="1446213"/>
            <a:ext cx="2119312"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15374" name="Picture 22"/>
          <p:cNvPicPr>
            <a:picLocks noChangeAspect="1" noChangeArrowheads="1"/>
          </p:cNvPicPr>
          <p:nvPr/>
        </p:nvPicPr>
        <p:blipFill>
          <a:blip r:embed="rId6">
            <a:extLst>
              <a:ext uri="{28A0092B-C50C-407E-A947-70E740481C1C}">
                <a14:useLocalDpi xmlns:a14="http://schemas.microsoft.com/office/drawing/2010/main" val="0"/>
              </a:ext>
            </a:extLst>
          </a:blip>
          <a:srcRect l="1440"/>
          <a:stretch>
            <a:fillRect/>
          </a:stretch>
        </p:blipFill>
        <p:spPr bwMode="auto">
          <a:xfrm>
            <a:off x="2790825" y="1719263"/>
            <a:ext cx="4233863" cy="353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15375" name="Picture 2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05113" y="1452563"/>
            <a:ext cx="4302125"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extLst>
      <p:ext uri="{BB962C8B-B14F-4D97-AF65-F5344CB8AC3E}">
        <p14:creationId xmlns:p14="http://schemas.microsoft.com/office/powerpoint/2010/main" val="163773167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533400" y="2130425"/>
            <a:ext cx="10842626" cy="1470025"/>
          </a:xfrm>
        </p:spPr>
        <p:txBody>
          <a:bodyPr>
            <a:noAutofit/>
          </a:bodyPr>
          <a:lstStyle/>
          <a:p>
            <a:pPr algn="ctr"/>
            <a:r>
              <a:rPr lang="en-US" sz="3600" b="1" dirty="0" smtClean="0"/>
              <a:t>Completion Summary of AMWG CR 2013-017</a:t>
            </a:r>
            <a:endParaRPr lang="en-US" sz="3600" dirty="0"/>
          </a:p>
        </p:txBody>
      </p:sp>
    </p:spTree>
    <p:extLst>
      <p:ext uri="{BB962C8B-B14F-4D97-AF65-F5344CB8AC3E}">
        <p14:creationId xmlns:p14="http://schemas.microsoft.com/office/powerpoint/2010/main" val="371560624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83920" y="-304800"/>
            <a:ext cx="10698480" cy="1143000"/>
          </a:xfrm>
        </p:spPr>
        <p:txBody>
          <a:bodyPr>
            <a:normAutofit/>
          </a:bodyPr>
          <a:lstStyle/>
          <a:p>
            <a:pPr algn="ctr"/>
            <a:r>
              <a:rPr lang="en-US" sz="2600" dirty="0" smtClean="0">
                <a:solidFill>
                  <a:srgbClr val="C00000"/>
                </a:solidFill>
              </a:rPr>
              <a:t>Completion Summary of AMWG CR 2013-017</a:t>
            </a:r>
            <a:endParaRPr lang="en-US" sz="2600" dirty="0"/>
          </a:p>
        </p:txBody>
      </p:sp>
      <p:sp>
        <p:nvSpPr>
          <p:cNvPr id="2" name="Slide Number Placeholder 1"/>
          <p:cNvSpPr>
            <a:spLocks noGrp="1"/>
          </p:cNvSpPr>
          <p:nvPr>
            <p:ph type="sldNum" sz="quarter" idx="4294967295"/>
          </p:nvPr>
        </p:nvSpPr>
        <p:spPr>
          <a:xfrm>
            <a:off x="8519160" y="6356351"/>
            <a:ext cx="2773680" cy="365125"/>
          </a:xfrm>
          <a:prstGeom prst="rect">
            <a:avLst/>
          </a:prstGeom>
        </p:spPr>
        <p:txBody>
          <a:bodyPr/>
          <a:lstStyle/>
          <a:p>
            <a:fld id="{55A6C506-8EF9-49FE-BAD8-BB04BE2F5208}" type="slidenum">
              <a:rPr lang="en-US" smtClean="0"/>
              <a:t>19</a:t>
            </a:fld>
            <a:endParaRPr lang="en-US"/>
          </a:p>
        </p:txBody>
      </p:sp>
      <p:sp>
        <p:nvSpPr>
          <p:cNvPr id="6" name="Content Placeholder 12"/>
          <p:cNvSpPr>
            <a:spLocks noGrp="1"/>
          </p:cNvSpPr>
          <p:nvPr>
            <p:ph idx="1"/>
          </p:nvPr>
        </p:nvSpPr>
        <p:spPr>
          <a:xfrm>
            <a:off x="594360" y="1371600"/>
            <a:ext cx="10698480" cy="4876800"/>
          </a:xfrm>
        </p:spPr>
        <p:txBody>
          <a:bodyPr>
            <a:normAutofit/>
          </a:bodyPr>
          <a:lstStyle/>
          <a:p>
            <a:pPr marL="63500" indent="0">
              <a:buNone/>
            </a:pPr>
            <a:r>
              <a:rPr lang="en-US" sz="1800" dirty="0" smtClean="0">
                <a:cs typeface="Aharoni" pitchFamily="2" charset="-79"/>
              </a:rPr>
              <a:t>Historical Usage of Daily Enrollments Functionality</a:t>
            </a:r>
          </a:p>
          <a:p>
            <a:pPr marL="63500" indent="0">
              <a:buNone/>
            </a:pPr>
            <a:r>
              <a:rPr lang="en-US" sz="1800" dirty="0" smtClean="0">
                <a:cs typeface="Aharoni" pitchFamily="2" charset="-79"/>
              </a:rPr>
              <a:t> </a:t>
            </a:r>
          </a:p>
          <a:p>
            <a:pPr lvl="0"/>
            <a:r>
              <a:rPr lang="en-US" sz="1800" dirty="0" smtClean="0"/>
              <a:t>Q2 2014 Implemented Interim Solution</a:t>
            </a:r>
          </a:p>
          <a:p>
            <a:pPr lvl="1"/>
            <a:r>
              <a:rPr lang="en-US" sz="1800" dirty="0" smtClean="0"/>
              <a:t>This solution is for REPs of Record</a:t>
            </a:r>
          </a:p>
          <a:p>
            <a:pPr lvl="1"/>
            <a:r>
              <a:rPr lang="en-US" sz="1800" dirty="0" smtClean="0"/>
              <a:t>A request form can be found on the AMWG website or requested through the SMT help desk</a:t>
            </a:r>
          </a:p>
          <a:p>
            <a:pPr lvl="1"/>
            <a:r>
              <a:rPr lang="en-US" sz="1800" dirty="0" smtClean="0"/>
              <a:t>REPs fill out the request form and submit it through the SMT help desk</a:t>
            </a:r>
          </a:p>
          <a:p>
            <a:pPr lvl="1"/>
            <a:r>
              <a:rPr lang="en-US" sz="1800" dirty="0" smtClean="0"/>
              <a:t>The requesting REP is subscribed to the new customer enrollment history functionality</a:t>
            </a:r>
          </a:p>
          <a:p>
            <a:pPr lvl="1"/>
            <a:r>
              <a:rPr lang="en-US" sz="1800" dirty="0" smtClean="0"/>
              <a:t>The subscribed REP receives 12 months of history for each new customer enrollment on a daily basis within 24 hours of the switch being received at SMT</a:t>
            </a:r>
          </a:p>
          <a:p>
            <a:pPr lvl="1"/>
            <a:r>
              <a:rPr lang="en-US" sz="1800" dirty="0" smtClean="0"/>
              <a:t>This interim solution could not meet the enrollment volumes as described in the AMWG CR 2013-017 of 7,500 ESIIDs per day</a:t>
            </a:r>
          </a:p>
          <a:p>
            <a:pPr marL="0" lvl="0" indent="0">
              <a:buNone/>
            </a:pPr>
            <a:endParaRPr lang="en-US" sz="1800" dirty="0"/>
          </a:p>
          <a:p>
            <a:pPr lvl="0"/>
            <a:r>
              <a:rPr lang="en-US" sz="1800" dirty="0" smtClean="0"/>
              <a:t>Q2 2015 Final Solution Complete</a:t>
            </a:r>
          </a:p>
          <a:p>
            <a:pPr lvl="1"/>
            <a:r>
              <a:rPr lang="en-US" sz="1800" dirty="0" smtClean="0"/>
              <a:t>The SMT new infrastructure was implemented in May of 2015 and enables SMT to handle &gt; 7,500 ESIIDS per day</a:t>
            </a:r>
          </a:p>
          <a:p>
            <a:pPr lvl="1"/>
            <a:endParaRPr lang="en-US" sz="1800" dirty="0" smtClean="0"/>
          </a:p>
          <a:p>
            <a:pPr lvl="1"/>
            <a:endParaRPr lang="en-US" sz="1800" dirty="0"/>
          </a:p>
          <a:p>
            <a:pPr marL="520700" indent="-457200"/>
            <a:endParaRPr lang="en-US" sz="1800" dirty="0" smtClean="0">
              <a:cs typeface="Aharoni" pitchFamily="2" charset="-79"/>
            </a:endParaRPr>
          </a:p>
        </p:txBody>
      </p:sp>
    </p:spTree>
    <p:extLst>
      <p:ext uri="{BB962C8B-B14F-4D97-AF65-F5344CB8AC3E}">
        <p14:creationId xmlns:p14="http://schemas.microsoft.com/office/powerpoint/2010/main" val="279821528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533400" y="2130425"/>
            <a:ext cx="10842626" cy="1470025"/>
          </a:xfrm>
        </p:spPr>
        <p:txBody>
          <a:bodyPr>
            <a:noAutofit/>
          </a:bodyPr>
          <a:lstStyle/>
          <a:p>
            <a:pPr algn="ctr"/>
            <a:r>
              <a:rPr lang="en-US" sz="3600" b="1" dirty="0" smtClean="0"/>
              <a:t>Update on SMT Disaster Recovery Exercise</a:t>
            </a:r>
            <a:endParaRPr lang="en-US" sz="3600" dirty="0"/>
          </a:p>
        </p:txBody>
      </p:sp>
    </p:spTree>
    <p:extLst>
      <p:ext uri="{BB962C8B-B14F-4D97-AF65-F5344CB8AC3E}">
        <p14:creationId xmlns:p14="http://schemas.microsoft.com/office/powerpoint/2010/main" val="341071739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83920" y="-304800"/>
            <a:ext cx="10698480" cy="1143000"/>
          </a:xfrm>
        </p:spPr>
        <p:txBody>
          <a:bodyPr>
            <a:normAutofit/>
          </a:bodyPr>
          <a:lstStyle/>
          <a:p>
            <a:pPr algn="ctr"/>
            <a:r>
              <a:rPr lang="en-US" sz="2600" dirty="0" smtClean="0">
                <a:solidFill>
                  <a:srgbClr val="C00000"/>
                </a:solidFill>
              </a:rPr>
              <a:t>Completion Summary of AMWG CR 2013-017</a:t>
            </a:r>
            <a:endParaRPr lang="en-US" sz="2600" dirty="0"/>
          </a:p>
        </p:txBody>
      </p:sp>
      <p:sp>
        <p:nvSpPr>
          <p:cNvPr id="2" name="Slide Number Placeholder 1"/>
          <p:cNvSpPr>
            <a:spLocks noGrp="1"/>
          </p:cNvSpPr>
          <p:nvPr>
            <p:ph type="sldNum" sz="quarter" idx="4294967295"/>
          </p:nvPr>
        </p:nvSpPr>
        <p:spPr>
          <a:xfrm>
            <a:off x="8519160" y="6356351"/>
            <a:ext cx="2773680" cy="365125"/>
          </a:xfrm>
          <a:prstGeom prst="rect">
            <a:avLst/>
          </a:prstGeom>
        </p:spPr>
        <p:txBody>
          <a:bodyPr/>
          <a:lstStyle/>
          <a:p>
            <a:fld id="{55A6C506-8EF9-49FE-BAD8-BB04BE2F5208}" type="slidenum">
              <a:rPr lang="en-US" smtClean="0"/>
              <a:t>20</a:t>
            </a:fld>
            <a:endParaRPr lang="en-US"/>
          </a:p>
        </p:txBody>
      </p:sp>
      <p:sp>
        <p:nvSpPr>
          <p:cNvPr id="6" name="Content Placeholder 12"/>
          <p:cNvSpPr>
            <a:spLocks noGrp="1"/>
          </p:cNvSpPr>
          <p:nvPr>
            <p:ph idx="1"/>
          </p:nvPr>
        </p:nvSpPr>
        <p:spPr>
          <a:xfrm>
            <a:off x="594360" y="1371600"/>
            <a:ext cx="10698480" cy="4876800"/>
          </a:xfrm>
        </p:spPr>
        <p:txBody>
          <a:bodyPr>
            <a:normAutofit/>
          </a:bodyPr>
          <a:lstStyle/>
          <a:p>
            <a:pPr marL="63500" indent="0">
              <a:buNone/>
            </a:pPr>
            <a:r>
              <a:rPr lang="en-US" sz="1800" dirty="0" smtClean="0">
                <a:cs typeface="Aharoni" pitchFamily="2" charset="-79"/>
              </a:rPr>
              <a:t>Historical Backfill of Data Functionality</a:t>
            </a:r>
          </a:p>
          <a:p>
            <a:pPr marL="63500" indent="0">
              <a:buNone/>
            </a:pPr>
            <a:r>
              <a:rPr lang="en-US" sz="1800" dirty="0" smtClean="0">
                <a:cs typeface="Aharoni" pitchFamily="2" charset="-79"/>
              </a:rPr>
              <a:t> </a:t>
            </a:r>
          </a:p>
          <a:p>
            <a:pPr lvl="0"/>
            <a:r>
              <a:rPr lang="en-US" sz="1800" dirty="0" smtClean="0"/>
              <a:t>Q4 2013 Implemented Interim Solution</a:t>
            </a:r>
          </a:p>
          <a:p>
            <a:pPr lvl="1"/>
            <a:r>
              <a:rPr lang="en-US" sz="1800" dirty="0" smtClean="0"/>
              <a:t>This solution is for REPs of Record</a:t>
            </a:r>
          </a:p>
          <a:p>
            <a:pPr lvl="1"/>
            <a:r>
              <a:rPr lang="en-US" sz="1800" dirty="0" smtClean="0"/>
              <a:t>A request form can be found on the AMWG website or requested through the SMT help desk</a:t>
            </a:r>
          </a:p>
          <a:p>
            <a:pPr lvl="1"/>
            <a:r>
              <a:rPr lang="en-US" sz="1800" dirty="0" smtClean="0"/>
              <a:t>REPs fill out the request form and submit it through the SMT help desk</a:t>
            </a:r>
          </a:p>
          <a:p>
            <a:pPr lvl="1"/>
            <a:r>
              <a:rPr lang="en-US" sz="1800" dirty="0" smtClean="0"/>
              <a:t>The requesting REP is provided historical data for the requested DUNS or subset of ESIIDs</a:t>
            </a:r>
          </a:p>
          <a:p>
            <a:pPr lvl="1"/>
            <a:r>
              <a:rPr lang="en-US" sz="1800" dirty="0" smtClean="0"/>
              <a:t>The REP may request the data to be provided in interval, daily or monthly format</a:t>
            </a:r>
          </a:p>
          <a:p>
            <a:pPr lvl="1"/>
            <a:r>
              <a:rPr lang="en-US" sz="1800" dirty="0" smtClean="0"/>
              <a:t>This interim solution could not meet the requested volumes as described in the AMWG CR 2013-017 tables on pages 2 and 3</a:t>
            </a:r>
          </a:p>
          <a:p>
            <a:pPr marL="0" lvl="0" indent="0">
              <a:buNone/>
            </a:pPr>
            <a:endParaRPr lang="en-US" sz="1800" dirty="0"/>
          </a:p>
          <a:p>
            <a:pPr lvl="0"/>
            <a:r>
              <a:rPr lang="en-US" sz="1800" dirty="0" smtClean="0"/>
              <a:t>Q2 2015 Final Solution Complete</a:t>
            </a:r>
          </a:p>
          <a:p>
            <a:pPr lvl="1"/>
            <a:r>
              <a:rPr lang="en-US" sz="1800" dirty="0" smtClean="0"/>
              <a:t>The SMT new infrastructure was implemented in May of 2015 and enables SMT to handle the requested volumes as described in the AMWG CR 2013-017 on pages 2 and 3</a:t>
            </a:r>
          </a:p>
          <a:p>
            <a:pPr lvl="1"/>
            <a:endParaRPr lang="en-US" sz="1800" dirty="0" smtClean="0"/>
          </a:p>
          <a:p>
            <a:pPr lvl="1"/>
            <a:endParaRPr lang="en-US" sz="1800" dirty="0"/>
          </a:p>
          <a:p>
            <a:pPr marL="520700" indent="-457200"/>
            <a:endParaRPr lang="en-US" sz="1800" dirty="0" smtClean="0">
              <a:cs typeface="Aharoni" pitchFamily="2" charset="-79"/>
            </a:endParaRPr>
          </a:p>
        </p:txBody>
      </p:sp>
    </p:spTree>
    <p:extLst>
      <p:ext uri="{BB962C8B-B14F-4D97-AF65-F5344CB8AC3E}">
        <p14:creationId xmlns:p14="http://schemas.microsoft.com/office/powerpoint/2010/main" val="338635846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533400" y="2130425"/>
            <a:ext cx="10842626" cy="1470025"/>
          </a:xfrm>
        </p:spPr>
        <p:txBody>
          <a:bodyPr>
            <a:noAutofit/>
          </a:bodyPr>
          <a:lstStyle/>
          <a:p>
            <a:pPr algn="ctr"/>
            <a:r>
              <a:rPr lang="en-US" sz="3600" b="1" dirty="0" smtClean="0"/>
              <a:t>Q&amp;A Monthly SMT Reports to AMWG</a:t>
            </a:r>
            <a:br>
              <a:rPr lang="en-US" sz="3600" b="1" dirty="0" smtClean="0"/>
            </a:br>
            <a:r>
              <a:rPr lang="en-US" sz="3600" b="1" dirty="0" smtClean="0"/>
              <a:t>Data Through August 2015</a:t>
            </a:r>
            <a:endParaRPr lang="en-US" sz="3600" dirty="0"/>
          </a:p>
        </p:txBody>
      </p:sp>
    </p:spTree>
    <p:extLst>
      <p:ext uri="{BB962C8B-B14F-4D97-AF65-F5344CB8AC3E}">
        <p14:creationId xmlns:p14="http://schemas.microsoft.com/office/powerpoint/2010/main" val="373486999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94360" y="-228600"/>
            <a:ext cx="10698480" cy="1143000"/>
          </a:xfrm>
        </p:spPr>
        <p:txBody>
          <a:bodyPr>
            <a:normAutofit/>
          </a:bodyPr>
          <a:lstStyle/>
          <a:p>
            <a:pPr algn="ctr"/>
            <a:r>
              <a:rPr lang="en-US" sz="2600" dirty="0" smtClean="0">
                <a:solidFill>
                  <a:srgbClr val="C00000"/>
                </a:solidFill>
              </a:rPr>
              <a:t>SMT October 2015 Disaster Recovery Exercise</a:t>
            </a:r>
            <a:endParaRPr lang="en-US" sz="2600" dirty="0"/>
          </a:p>
        </p:txBody>
      </p:sp>
      <p:sp>
        <p:nvSpPr>
          <p:cNvPr id="2" name="Slide Number Placeholder 1"/>
          <p:cNvSpPr>
            <a:spLocks noGrp="1"/>
          </p:cNvSpPr>
          <p:nvPr>
            <p:ph type="sldNum" sz="quarter" idx="4294967295"/>
          </p:nvPr>
        </p:nvSpPr>
        <p:spPr>
          <a:xfrm>
            <a:off x="8519160" y="6356351"/>
            <a:ext cx="2773680" cy="365125"/>
          </a:xfrm>
          <a:prstGeom prst="rect">
            <a:avLst/>
          </a:prstGeom>
        </p:spPr>
        <p:txBody>
          <a:bodyPr/>
          <a:lstStyle/>
          <a:p>
            <a:fld id="{55A6C506-8EF9-49FE-BAD8-BB04BE2F5208}" type="slidenum">
              <a:rPr lang="en-US" smtClean="0"/>
              <a:t>3</a:t>
            </a:fld>
            <a:endParaRPr lang="en-US"/>
          </a:p>
        </p:txBody>
      </p:sp>
      <p:sp>
        <p:nvSpPr>
          <p:cNvPr id="6" name="Content Placeholder 12"/>
          <p:cNvSpPr>
            <a:spLocks noGrp="1"/>
          </p:cNvSpPr>
          <p:nvPr>
            <p:ph idx="1"/>
          </p:nvPr>
        </p:nvSpPr>
        <p:spPr>
          <a:xfrm>
            <a:off x="609600" y="1143000"/>
            <a:ext cx="10515600" cy="5562600"/>
          </a:xfrm>
        </p:spPr>
        <p:txBody>
          <a:bodyPr>
            <a:noAutofit/>
          </a:bodyPr>
          <a:lstStyle/>
          <a:p>
            <a:r>
              <a:rPr lang="en-US" sz="1800" dirty="0"/>
              <a:t>Friday October 23, 2015 8:00 P.M. CST until Saturday October 24, 2015 12:00 P.M. CST outage of all SMT services</a:t>
            </a:r>
            <a:r>
              <a:rPr lang="en-US" sz="1800" dirty="0" smtClean="0"/>
              <a:t>.</a:t>
            </a:r>
          </a:p>
          <a:p>
            <a:pPr marL="0" indent="0">
              <a:buNone/>
            </a:pPr>
            <a:endParaRPr lang="en-US" sz="1800" dirty="0"/>
          </a:p>
          <a:p>
            <a:r>
              <a:rPr lang="en-US" sz="1800" dirty="0"/>
              <a:t>Saturday October 24, 2015 12:01 A.M. CST ROR and Third Party FTPS Folders for LSE interval data will become available for download utilizing the SMT Disaster Recovery environment</a:t>
            </a:r>
            <a:r>
              <a:rPr lang="en-US" sz="1800" dirty="0" smtClean="0"/>
              <a:t>.</a:t>
            </a:r>
          </a:p>
          <a:p>
            <a:pPr marL="0" indent="0">
              <a:buNone/>
            </a:pPr>
            <a:endParaRPr lang="en-US" sz="1800" dirty="0"/>
          </a:p>
          <a:p>
            <a:r>
              <a:rPr lang="en-US" sz="1800" dirty="0"/>
              <a:t>Saturday October 24, 2015 12:01 P.M. CST until Friday October 30, 2015 7:59 P.M. CST all SMT services are available utilizing SMT Disaster Recovery environment</a:t>
            </a:r>
            <a:r>
              <a:rPr lang="en-US" sz="1800" dirty="0" smtClean="0"/>
              <a:t>.</a:t>
            </a:r>
          </a:p>
          <a:p>
            <a:pPr marL="0" indent="0">
              <a:buNone/>
            </a:pPr>
            <a:endParaRPr lang="en-US" sz="1800" dirty="0"/>
          </a:p>
          <a:p>
            <a:r>
              <a:rPr lang="en-US" sz="1800" dirty="0"/>
              <a:t>Friday October 30, 2015 8:00 P.M. CST until Saturday October 31, 2015 12:00 P.M. CST outage of all SMT services. </a:t>
            </a:r>
            <a:endParaRPr lang="en-US" sz="1800" dirty="0" smtClean="0"/>
          </a:p>
          <a:p>
            <a:pPr marL="0" indent="0">
              <a:buNone/>
            </a:pPr>
            <a:endParaRPr lang="en-US" sz="1800" dirty="0"/>
          </a:p>
          <a:p>
            <a:r>
              <a:rPr lang="en-US" sz="1800" dirty="0"/>
              <a:t>Saturday October 31, 2015 12:01 A.M. CST ROR and Third Party FTPS Folders for LSE interval data will become available for download utilizing the SMT Production environment</a:t>
            </a:r>
            <a:r>
              <a:rPr lang="en-US" sz="1800" dirty="0" smtClean="0"/>
              <a:t>.</a:t>
            </a:r>
          </a:p>
          <a:p>
            <a:pPr marL="0" indent="0">
              <a:buNone/>
            </a:pPr>
            <a:endParaRPr lang="en-US" sz="1800" dirty="0"/>
          </a:p>
          <a:p>
            <a:r>
              <a:rPr lang="en-US" sz="1800" dirty="0"/>
              <a:t>Saturday October 31, 2015 12:01 P.M. CST all SMT services are available utilizing SMT Production environment</a:t>
            </a:r>
            <a:r>
              <a:rPr lang="en-US" sz="1800" dirty="0" smtClean="0"/>
              <a:t>.</a:t>
            </a:r>
            <a:endParaRPr lang="en-US" sz="1800" dirty="0"/>
          </a:p>
        </p:txBody>
      </p:sp>
    </p:spTree>
    <p:extLst>
      <p:ext uri="{BB962C8B-B14F-4D97-AF65-F5344CB8AC3E}">
        <p14:creationId xmlns:p14="http://schemas.microsoft.com/office/powerpoint/2010/main" val="5421685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533400" y="2130425"/>
            <a:ext cx="10842626" cy="1470025"/>
          </a:xfrm>
        </p:spPr>
        <p:txBody>
          <a:bodyPr>
            <a:noAutofit/>
          </a:bodyPr>
          <a:lstStyle/>
          <a:p>
            <a:pPr algn="ctr"/>
            <a:r>
              <a:rPr lang="en-US" sz="3600" b="1" dirty="0" smtClean="0"/>
              <a:t>Update on SMT Minor Release to Correct Deficiencies and Usability Defects </a:t>
            </a:r>
            <a:endParaRPr lang="en-US" sz="3600" dirty="0"/>
          </a:p>
        </p:txBody>
      </p:sp>
    </p:spTree>
    <p:extLst>
      <p:ext uri="{BB962C8B-B14F-4D97-AF65-F5344CB8AC3E}">
        <p14:creationId xmlns:p14="http://schemas.microsoft.com/office/powerpoint/2010/main" val="333716448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83920" y="-76200"/>
            <a:ext cx="10698480" cy="1143000"/>
          </a:xfrm>
        </p:spPr>
        <p:txBody>
          <a:bodyPr>
            <a:normAutofit/>
          </a:bodyPr>
          <a:lstStyle/>
          <a:p>
            <a:pPr algn="ctr"/>
            <a:r>
              <a:rPr lang="en-US" sz="2600" dirty="0" smtClean="0">
                <a:solidFill>
                  <a:srgbClr val="C00000"/>
                </a:solidFill>
              </a:rPr>
              <a:t>SMT Minor Release to Correct Deficiencies and Usability Defects</a:t>
            </a:r>
            <a:br>
              <a:rPr lang="en-US" sz="2600" dirty="0" smtClean="0">
                <a:solidFill>
                  <a:srgbClr val="C00000"/>
                </a:solidFill>
              </a:rPr>
            </a:br>
            <a:r>
              <a:rPr lang="en-US" sz="2600" dirty="0" smtClean="0">
                <a:solidFill>
                  <a:srgbClr val="C00000"/>
                </a:solidFill>
              </a:rPr>
              <a:t>Saturday October 17, 2015</a:t>
            </a:r>
            <a:endParaRPr lang="en-US" sz="2600" dirty="0"/>
          </a:p>
        </p:txBody>
      </p:sp>
      <p:sp>
        <p:nvSpPr>
          <p:cNvPr id="2" name="Slide Number Placeholder 1"/>
          <p:cNvSpPr>
            <a:spLocks noGrp="1"/>
          </p:cNvSpPr>
          <p:nvPr>
            <p:ph type="sldNum" sz="quarter" idx="4294967295"/>
          </p:nvPr>
        </p:nvSpPr>
        <p:spPr>
          <a:xfrm>
            <a:off x="8519160" y="6356351"/>
            <a:ext cx="2773680" cy="365125"/>
          </a:xfrm>
          <a:prstGeom prst="rect">
            <a:avLst/>
          </a:prstGeom>
        </p:spPr>
        <p:txBody>
          <a:bodyPr/>
          <a:lstStyle/>
          <a:p>
            <a:fld id="{55A6C506-8EF9-49FE-BAD8-BB04BE2F5208}" type="slidenum">
              <a:rPr lang="en-US" smtClean="0"/>
              <a:t>5</a:t>
            </a:fld>
            <a:endParaRPr lang="en-US"/>
          </a:p>
        </p:txBody>
      </p:sp>
      <p:sp>
        <p:nvSpPr>
          <p:cNvPr id="6" name="Content Placeholder 12"/>
          <p:cNvSpPr>
            <a:spLocks noGrp="1"/>
          </p:cNvSpPr>
          <p:nvPr>
            <p:ph idx="1"/>
          </p:nvPr>
        </p:nvSpPr>
        <p:spPr>
          <a:xfrm>
            <a:off x="594360" y="1371600"/>
            <a:ext cx="10698480" cy="4876800"/>
          </a:xfrm>
        </p:spPr>
        <p:txBody>
          <a:bodyPr>
            <a:normAutofit lnSpcReduction="10000"/>
          </a:bodyPr>
          <a:lstStyle/>
          <a:p>
            <a:pPr marL="63500" indent="0">
              <a:buNone/>
            </a:pPr>
            <a:r>
              <a:rPr lang="en-US" sz="1800" dirty="0" smtClean="0">
                <a:cs typeface="Aharoni" pitchFamily="2" charset="-79"/>
              </a:rPr>
              <a:t>Planned Release Completed on Saturday October 17, 2015 SMT included the following:</a:t>
            </a:r>
          </a:p>
          <a:p>
            <a:pPr marL="63500" indent="0">
              <a:buNone/>
            </a:pPr>
            <a:r>
              <a:rPr lang="en-US" sz="1800" dirty="0" smtClean="0">
                <a:cs typeface="Aharoni" pitchFamily="2" charset="-79"/>
              </a:rPr>
              <a:t> </a:t>
            </a:r>
          </a:p>
          <a:p>
            <a:pPr lvl="0"/>
            <a:r>
              <a:rPr lang="en-US" sz="1800" dirty="0"/>
              <a:t>Provide the capability for Third Party energy data agreements to be renewed after completing one year of </a:t>
            </a:r>
            <a:r>
              <a:rPr lang="en-US" sz="1800" dirty="0" smtClean="0"/>
              <a:t>duration.  </a:t>
            </a:r>
          </a:p>
          <a:p>
            <a:pPr lvl="1"/>
            <a:r>
              <a:rPr lang="en-US" sz="1800" dirty="0" smtClean="0"/>
              <a:t>Energy data agreements are no longer held to only 1 year of duration</a:t>
            </a:r>
          </a:p>
          <a:p>
            <a:pPr lvl="1"/>
            <a:r>
              <a:rPr lang="en-US" sz="1800" dirty="0" smtClean="0"/>
              <a:t>Energy data agreements can continue to be extended over one year for 1, 3, 6, 9 or 12 month lengths</a:t>
            </a:r>
          </a:p>
          <a:p>
            <a:pPr marL="0" lvl="0" indent="0">
              <a:buNone/>
            </a:pPr>
            <a:endParaRPr lang="en-US" sz="1800" dirty="0"/>
          </a:p>
          <a:p>
            <a:pPr lvl="0"/>
            <a:r>
              <a:rPr lang="en-US" sz="1800" dirty="0"/>
              <a:t>Improvement to the SMT website browser to prevent website users from having to clear their cache to re-login in scenarios where the user does not follow expected logout </a:t>
            </a:r>
            <a:r>
              <a:rPr lang="en-US" sz="1800" dirty="0" smtClean="0"/>
              <a:t>procedures</a:t>
            </a:r>
          </a:p>
          <a:p>
            <a:pPr lvl="1"/>
            <a:r>
              <a:rPr lang="en-US" sz="1800" dirty="0" smtClean="0"/>
              <a:t>SMT users no longer have to clear their cache to log back into SMT</a:t>
            </a:r>
          </a:p>
          <a:p>
            <a:pPr lvl="1"/>
            <a:r>
              <a:rPr lang="en-US" sz="1800" dirty="0" smtClean="0"/>
              <a:t>If a user has SMT open in two different tabs in the same browser, when they close one tab both tabs will be logged out</a:t>
            </a:r>
          </a:p>
          <a:p>
            <a:pPr marL="0" lvl="0" indent="0">
              <a:buNone/>
            </a:pPr>
            <a:endParaRPr lang="en-US" sz="1800" dirty="0"/>
          </a:p>
          <a:p>
            <a:pPr lvl="0"/>
            <a:r>
              <a:rPr lang="en-US" sz="1800" dirty="0"/>
              <a:t>Disable the login button after one click so that users cannot click it multiple times causing an invalid request error on the website</a:t>
            </a:r>
          </a:p>
          <a:p>
            <a:pPr marL="520700" indent="-457200"/>
            <a:endParaRPr lang="en-US" sz="1800" dirty="0" smtClean="0">
              <a:cs typeface="Aharoni" pitchFamily="2" charset="-79"/>
            </a:endParaRPr>
          </a:p>
        </p:txBody>
      </p:sp>
    </p:spTree>
    <p:extLst>
      <p:ext uri="{BB962C8B-B14F-4D97-AF65-F5344CB8AC3E}">
        <p14:creationId xmlns:p14="http://schemas.microsoft.com/office/powerpoint/2010/main" val="204946932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83920" y="-76200"/>
            <a:ext cx="10698480" cy="1143000"/>
          </a:xfrm>
        </p:spPr>
        <p:txBody>
          <a:bodyPr>
            <a:normAutofit/>
          </a:bodyPr>
          <a:lstStyle/>
          <a:p>
            <a:pPr algn="ctr"/>
            <a:r>
              <a:rPr lang="en-US" sz="2600" dirty="0" smtClean="0">
                <a:solidFill>
                  <a:srgbClr val="C00000"/>
                </a:solidFill>
              </a:rPr>
              <a:t>SMT Minor Release to Correct Deficiencies and Usability Defects</a:t>
            </a:r>
            <a:br>
              <a:rPr lang="en-US" sz="2600" dirty="0" smtClean="0">
                <a:solidFill>
                  <a:srgbClr val="C00000"/>
                </a:solidFill>
              </a:rPr>
            </a:br>
            <a:r>
              <a:rPr lang="en-US" sz="2600" dirty="0" smtClean="0">
                <a:solidFill>
                  <a:srgbClr val="C00000"/>
                </a:solidFill>
              </a:rPr>
              <a:t>December, </a:t>
            </a:r>
            <a:r>
              <a:rPr lang="en-US" sz="2600" dirty="0" smtClean="0">
                <a:solidFill>
                  <a:srgbClr val="C00000"/>
                </a:solidFill>
              </a:rPr>
              <a:t>2015</a:t>
            </a:r>
            <a:endParaRPr lang="en-US" sz="2600" dirty="0"/>
          </a:p>
        </p:txBody>
      </p:sp>
      <p:sp>
        <p:nvSpPr>
          <p:cNvPr id="2" name="Slide Number Placeholder 1"/>
          <p:cNvSpPr>
            <a:spLocks noGrp="1"/>
          </p:cNvSpPr>
          <p:nvPr>
            <p:ph type="sldNum" sz="quarter" idx="4294967295"/>
          </p:nvPr>
        </p:nvSpPr>
        <p:spPr>
          <a:xfrm>
            <a:off x="8519160" y="6356351"/>
            <a:ext cx="2773680" cy="365125"/>
          </a:xfrm>
          <a:prstGeom prst="rect">
            <a:avLst/>
          </a:prstGeom>
        </p:spPr>
        <p:txBody>
          <a:bodyPr/>
          <a:lstStyle/>
          <a:p>
            <a:fld id="{55A6C506-8EF9-49FE-BAD8-BB04BE2F5208}" type="slidenum">
              <a:rPr lang="en-US" smtClean="0"/>
              <a:t>6</a:t>
            </a:fld>
            <a:endParaRPr lang="en-US"/>
          </a:p>
        </p:txBody>
      </p:sp>
      <p:sp>
        <p:nvSpPr>
          <p:cNvPr id="6" name="Content Placeholder 12"/>
          <p:cNvSpPr>
            <a:spLocks noGrp="1"/>
          </p:cNvSpPr>
          <p:nvPr>
            <p:ph idx="1"/>
          </p:nvPr>
        </p:nvSpPr>
        <p:spPr>
          <a:xfrm>
            <a:off x="533400" y="1371600"/>
            <a:ext cx="10698480" cy="4876800"/>
          </a:xfrm>
        </p:spPr>
        <p:txBody>
          <a:bodyPr>
            <a:normAutofit/>
          </a:bodyPr>
          <a:lstStyle/>
          <a:p>
            <a:pPr marL="63500" indent="0">
              <a:buNone/>
            </a:pPr>
            <a:r>
              <a:rPr lang="en-US" sz="1800" dirty="0" smtClean="0">
                <a:cs typeface="Aharoni" pitchFamily="2" charset="-79"/>
              </a:rPr>
              <a:t>Planned Release </a:t>
            </a:r>
            <a:r>
              <a:rPr lang="en-US" sz="1800" dirty="0" smtClean="0">
                <a:cs typeface="Aharoni" pitchFamily="2" charset="-79"/>
              </a:rPr>
              <a:t>for December </a:t>
            </a:r>
            <a:r>
              <a:rPr lang="en-US" sz="1800" dirty="0" smtClean="0">
                <a:cs typeface="Aharoni" pitchFamily="2" charset="-79"/>
              </a:rPr>
              <a:t>2015 SMT </a:t>
            </a:r>
            <a:r>
              <a:rPr lang="en-US" sz="1800" dirty="0" smtClean="0">
                <a:cs typeface="Aharoni" pitchFamily="2" charset="-79"/>
              </a:rPr>
              <a:t>to include </a:t>
            </a:r>
            <a:r>
              <a:rPr lang="en-US" sz="1800" dirty="0" smtClean="0">
                <a:cs typeface="Aharoni" pitchFamily="2" charset="-79"/>
              </a:rPr>
              <a:t>the following:</a:t>
            </a:r>
          </a:p>
          <a:p>
            <a:pPr marL="63500" indent="0">
              <a:buNone/>
            </a:pPr>
            <a:r>
              <a:rPr lang="en-US" sz="1800" dirty="0" smtClean="0">
                <a:cs typeface="Aharoni" pitchFamily="2" charset="-79"/>
              </a:rPr>
              <a:t> </a:t>
            </a:r>
            <a:endParaRPr lang="en-US" dirty="0"/>
          </a:p>
          <a:p>
            <a:r>
              <a:rPr lang="en-US" sz="1800" dirty="0"/>
              <a:t>Invalid Request - Display message box after Log In action until the landing page is displayed </a:t>
            </a:r>
            <a:endParaRPr lang="en-US" sz="1800" dirty="0"/>
          </a:p>
          <a:p>
            <a:pPr marL="0" indent="0">
              <a:buNone/>
            </a:pPr>
            <a:r>
              <a:rPr lang="en-US" sz="1800" dirty="0" smtClean="0"/>
              <a:t> </a:t>
            </a:r>
            <a:endParaRPr lang="en-US" sz="1800" dirty="0"/>
          </a:p>
          <a:p>
            <a:r>
              <a:rPr lang="en-US" sz="1800" dirty="0"/>
              <a:t>ROR validation simplification with friendly company name inputs from </a:t>
            </a:r>
            <a:r>
              <a:rPr lang="en-US" sz="1800" dirty="0" smtClean="0"/>
              <a:t>ERCOT</a:t>
            </a:r>
          </a:p>
          <a:p>
            <a:pPr marL="0" indent="0">
              <a:buNone/>
            </a:pPr>
            <a:r>
              <a:rPr lang="en-US" sz="1800" dirty="0" smtClean="0"/>
              <a:t> </a:t>
            </a:r>
            <a:endParaRPr lang="en-US" sz="1800" dirty="0"/>
          </a:p>
          <a:p>
            <a:r>
              <a:rPr lang="en-US" sz="1800" dirty="0"/>
              <a:t>Third Party scheduled report expiry alignment with </a:t>
            </a:r>
            <a:r>
              <a:rPr lang="en-US" sz="1800" dirty="0" smtClean="0"/>
              <a:t>agreement</a:t>
            </a:r>
          </a:p>
          <a:p>
            <a:pPr marL="0" indent="0">
              <a:buNone/>
            </a:pPr>
            <a:endParaRPr lang="en-US" sz="1800" dirty="0"/>
          </a:p>
          <a:p>
            <a:r>
              <a:rPr lang="en-US" sz="1800" dirty="0"/>
              <a:t>ESIID field in CSV/excel export showing up as scientific exponential </a:t>
            </a:r>
            <a:r>
              <a:rPr lang="en-US" sz="1800" dirty="0" smtClean="0"/>
              <a:t>value</a:t>
            </a:r>
            <a:endParaRPr lang="en-US" sz="1800" dirty="0"/>
          </a:p>
        </p:txBody>
      </p:sp>
    </p:spTree>
    <p:extLst>
      <p:ext uri="{BB962C8B-B14F-4D97-AF65-F5344CB8AC3E}">
        <p14:creationId xmlns:p14="http://schemas.microsoft.com/office/powerpoint/2010/main" val="209272112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533400" y="2130425"/>
            <a:ext cx="10842626" cy="1470025"/>
          </a:xfrm>
        </p:spPr>
        <p:txBody>
          <a:bodyPr>
            <a:noAutofit/>
          </a:bodyPr>
          <a:lstStyle/>
          <a:p>
            <a:pPr algn="ctr"/>
            <a:r>
              <a:rPr lang="en-US" sz="3600" b="1" dirty="0"/>
              <a:t>Status Update of AMWG Change </a:t>
            </a:r>
            <a:r>
              <a:rPr lang="en-US" sz="3600" b="1" dirty="0" smtClean="0"/>
              <a:t>Requests</a:t>
            </a:r>
            <a:endParaRPr lang="en-US" sz="3600" dirty="0"/>
          </a:p>
        </p:txBody>
      </p:sp>
    </p:spTree>
    <p:extLst>
      <p:ext uri="{BB962C8B-B14F-4D97-AF65-F5344CB8AC3E}">
        <p14:creationId xmlns:p14="http://schemas.microsoft.com/office/powerpoint/2010/main" val="257152959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94360" y="-228600"/>
            <a:ext cx="10698480" cy="1143000"/>
          </a:xfrm>
        </p:spPr>
        <p:txBody>
          <a:bodyPr>
            <a:normAutofit/>
          </a:bodyPr>
          <a:lstStyle/>
          <a:p>
            <a:pPr algn="ctr"/>
            <a:r>
              <a:rPr lang="en-US" sz="2600" dirty="0" smtClean="0">
                <a:solidFill>
                  <a:srgbClr val="C00000"/>
                </a:solidFill>
              </a:rPr>
              <a:t>Status of AMWG Change Requests </a:t>
            </a:r>
            <a:endParaRPr lang="en-US" sz="2600" dirty="0"/>
          </a:p>
        </p:txBody>
      </p:sp>
      <p:sp>
        <p:nvSpPr>
          <p:cNvPr id="2" name="Slide Number Placeholder 1"/>
          <p:cNvSpPr>
            <a:spLocks noGrp="1"/>
          </p:cNvSpPr>
          <p:nvPr>
            <p:ph type="sldNum" sz="quarter" idx="4294967295"/>
          </p:nvPr>
        </p:nvSpPr>
        <p:spPr>
          <a:xfrm>
            <a:off x="8519160" y="6356351"/>
            <a:ext cx="2773680" cy="365125"/>
          </a:xfrm>
          <a:prstGeom prst="rect">
            <a:avLst/>
          </a:prstGeom>
        </p:spPr>
        <p:txBody>
          <a:bodyPr/>
          <a:lstStyle/>
          <a:p>
            <a:fld id="{55A6C506-8EF9-49FE-BAD8-BB04BE2F5208}" type="slidenum">
              <a:rPr lang="en-US" smtClean="0"/>
              <a:t>8</a:t>
            </a:fld>
            <a:endParaRPr lang="en-US"/>
          </a:p>
        </p:txBody>
      </p:sp>
      <p:sp>
        <p:nvSpPr>
          <p:cNvPr id="6" name="Content Placeholder 12"/>
          <p:cNvSpPr>
            <a:spLocks noGrp="1"/>
          </p:cNvSpPr>
          <p:nvPr>
            <p:ph idx="1"/>
          </p:nvPr>
        </p:nvSpPr>
        <p:spPr>
          <a:xfrm>
            <a:off x="685800" y="1066800"/>
            <a:ext cx="10698480" cy="4876800"/>
          </a:xfrm>
        </p:spPr>
        <p:txBody>
          <a:bodyPr>
            <a:normAutofit/>
          </a:bodyPr>
          <a:lstStyle/>
          <a:p>
            <a:pPr marL="0" indent="0">
              <a:buNone/>
            </a:pPr>
            <a:endParaRPr lang="en-US" sz="2400" dirty="0">
              <a:cs typeface="Aharoni" pitchFamily="2" charset="-79"/>
            </a:endParaRPr>
          </a:p>
        </p:txBody>
      </p:sp>
      <p:graphicFrame>
        <p:nvGraphicFramePr>
          <p:cNvPr id="5" name="Table 4"/>
          <p:cNvGraphicFramePr>
            <a:graphicFrameLocks noGrp="1"/>
          </p:cNvGraphicFramePr>
          <p:nvPr>
            <p:extLst>
              <p:ext uri="{D42A27DB-BD31-4B8C-83A1-F6EECF244321}">
                <p14:modId xmlns:p14="http://schemas.microsoft.com/office/powerpoint/2010/main" val="3009587391"/>
              </p:ext>
            </p:extLst>
          </p:nvPr>
        </p:nvGraphicFramePr>
        <p:xfrm>
          <a:off x="228600" y="990600"/>
          <a:ext cx="11582400" cy="6862044"/>
        </p:xfrm>
        <a:graphic>
          <a:graphicData uri="http://schemas.openxmlformats.org/drawingml/2006/table">
            <a:tbl>
              <a:tblPr firstRow="1" bandRow="1">
                <a:tableStyleId>{5C22544A-7EE6-4342-B048-85BDC9FD1C3A}</a:tableStyleId>
              </a:tblPr>
              <a:tblGrid>
                <a:gridCol w="1039446"/>
                <a:gridCol w="1460352"/>
                <a:gridCol w="1166572"/>
                <a:gridCol w="1333226"/>
                <a:gridCol w="1499878"/>
                <a:gridCol w="1416553"/>
                <a:gridCol w="999920"/>
                <a:gridCol w="837653"/>
                <a:gridCol w="902208"/>
                <a:gridCol w="926592"/>
              </a:tblGrid>
              <a:tr h="827828">
                <a:tc>
                  <a:txBody>
                    <a:bodyPr/>
                    <a:lstStyle/>
                    <a:p>
                      <a:r>
                        <a:rPr lang="en-US" sz="1200" dirty="0" smtClean="0"/>
                        <a:t>Delivered</a:t>
                      </a:r>
                      <a:endParaRPr lang="en-US" sz="1200" dirty="0"/>
                    </a:p>
                  </a:txBody>
                  <a:tcPr/>
                </a:tc>
                <a:tc>
                  <a:txBody>
                    <a:bodyPr/>
                    <a:lstStyle/>
                    <a:p>
                      <a:r>
                        <a:rPr lang="en-US" sz="1200" dirty="0" smtClean="0"/>
                        <a:t>To Be Delivered Zero</a:t>
                      </a:r>
                      <a:r>
                        <a:rPr lang="en-US" sz="1200" baseline="0" dirty="0" smtClean="0"/>
                        <a:t> $$</a:t>
                      </a:r>
                      <a:endParaRPr lang="en-US" sz="1200" dirty="0"/>
                    </a:p>
                  </a:txBody>
                  <a:tcPr/>
                </a:tc>
                <a:tc>
                  <a:txBody>
                    <a:bodyPr/>
                    <a:lstStyle/>
                    <a:p>
                      <a:r>
                        <a:rPr lang="en-US" sz="1200" dirty="0" smtClean="0"/>
                        <a:t>Approved</a:t>
                      </a:r>
                    </a:p>
                    <a:p>
                      <a:r>
                        <a:rPr lang="en-US" sz="1200" dirty="0" smtClean="0"/>
                        <a:t>Awaiting Project Packaging</a:t>
                      </a:r>
                      <a:endParaRPr lang="en-US" sz="1200" dirty="0"/>
                    </a:p>
                  </a:txBody>
                  <a:tcPr/>
                </a:tc>
                <a:tc>
                  <a:txBody>
                    <a:bodyPr/>
                    <a:lstStyle/>
                    <a:p>
                      <a:r>
                        <a:rPr lang="en-US" sz="1200" dirty="0" smtClean="0"/>
                        <a:t>AMWG</a:t>
                      </a:r>
                      <a:r>
                        <a:rPr lang="en-US" sz="1200" baseline="0" dirty="0" smtClean="0"/>
                        <a:t>  Reporting Options Under Review</a:t>
                      </a:r>
                      <a:endParaRPr lang="en-US" sz="1200" dirty="0"/>
                    </a:p>
                  </a:txBody>
                  <a:tcPr/>
                </a:tc>
                <a:tc>
                  <a:txBody>
                    <a:bodyPr/>
                    <a:lstStyle/>
                    <a:p>
                      <a:r>
                        <a:rPr lang="en-US" sz="1200" dirty="0" smtClean="0"/>
                        <a:t>RMS Approved</a:t>
                      </a:r>
                    </a:p>
                    <a:p>
                      <a:r>
                        <a:rPr lang="en-US" sz="1200" dirty="0" smtClean="0"/>
                        <a:t>Awaiting</a:t>
                      </a:r>
                    </a:p>
                    <a:p>
                      <a:r>
                        <a:rPr lang="en-US" sz="1200" dirty="0" smtClean="0"/>
                        <a:t>Categorization</a:t>
                      </a:r>
                      <a:endParaRPr lang="en-US" sz="1200" dirty="0"/>
                    </a:p>
                  </a:txBody>
                  <a:tcPr/>
                </a:tc>
                <a:tc>
                  <a:txBody>
                    <a:bodyPr/>
                    <a:lstStyle/>
                    <a:p>
                      <a:r>
                        <a:rPr lang="en-US" sz="1200" dirty="0" smtClean="0"/>
                        <a:t>JDOA Estimated Awaiting AMWG Review</a:t>
                      </a:r>
                      <a:endParaRPr lang="en-US" sz="1200" dirty="0"/>
                    </a:p>
                  </a:txBody>
                  <a:tcPr/>
                </a:tc>
                <a:tc>
                  <a:txBody>
                    <a:bodyPr/>
                    <a:lstStyle/>
                    <a:p>
                      <a:r>
                        <a:rPr lang="en-US" sz="1200" dirty="0" smtClean="0"/>
                        <a:t>Tabled RMS</a:t>
                      </a:r>
                      <a:endParaRPr lang="en-US" sz="1200" dirty="0"/>
                    </a:p>
                  </a:txBody>
                  <a:tcPr/>
                </a:tc>
                <a:tc>
                  <a:txBody>
                    <a:bodyPr/>
                    <a:lstStyle/>
                    <a:p>
                      <a:r>
                        <a:rPr lang="en-US" sz="1200" baseline="0" dirty="0" smtClean="0"/>
                        <a:t>AMWG Delayed</a:t>
                      </a:r>
                      <a:endParaRPr lang="en-US" sz="1200" dirty="0"/>
                    </a:p>
                  </a:txBody>
                  <a:tcPr/>
                </a:tc>
                <a:tc>
                  <a:txBody>
                    <a:bodyPr/>
                    <a:lstStyle/>
                    <a:p>
                      <a:r>
                        <a:rPr lang="en-US" sz="1100" baseline="0" dirty="0" smtClean="0"/>
                        <a:t>RMS Remanded back to AMWG</a:t>
                      </a:r>
                      <a:endParaRPr lang="en-US" sz="1100" dirty="0"/>
                    </a:p>
                  </a:txBody>
                  <a:tcPr/>
                </a:tc>
                <a:tc>
                  <a:txBody>
                    <a:bodyPr/>
                    <a:lstStyle/>
                    <a:p>
                      <a:r>
                        <a:rPr lang="en-US" sz="1200" dirty="0" smtClean="0"/>
                        <a:t>Pushed Back</a:t>
                      </a:r>
                      <a:r>
                        <a:rPr lang="en-US" sz="1200" baseline="0" dirty="0" smtClean="0"/>
                        <a:t> as Defect</a:t>
                      </a:r>
                      <a:endParaRPr lang="en-US" sz="1200" dirty="0"/>
                    </a:p>
                  </a:txBody>
                  <a:tcPr/>
                </a:tc>
              </a:tr>
              <a:tr h="455446">
                <a:tc>
                  <a:txBody>
                    <a:bodyPr/>
                    <a:lstStyle/>
                    <a:p>
                      <a:r>
                        <a:rPr lang="en-US" sz="1200" dirty="0" smtClean="0"/>
                        <a:t>2013 002</a:t>
                      </a:r>
                      <a:endParaRPr lang="en-US" sz="1200" dirty="0"/>
                    </a:p>
                  </a:txBody>
                  <a:tcPr/>
                </a:tc>
                <a:tc>
                  <a:txBody>
                    <a:bodyPr/>
                    <a:lstStyle/>
                    <a:p>
                      <a:r>
                        <a:rPr lang="en-US" sz="1200" dirty="0" smtClean="0"/>
                        <a:t>2013 </a:t>
                      </a:r>
                      <a:r>
                        <a:rPr lang="en-US" sz="1200" baseline="0" dirty="0" smtClean="0"/>
                        <a:t> 014</a:t>
                      </a:r>
                      <a:endParaRPr lang="en-US" sz="1200" dirty="0"/>
                    </a:p>
                  </a:txBody>
                  <a:tcPr/>
                </a:tc>
                <a:tc>
                  <a:txBody>
                    <a:bodyPr/>
                    <a:lstStyle/>
                    <a:p>
                      <a:r>
                        <a:rPr lang="en-US" sz="1200" dirty="0" smtClean="0"/>
                        <a:t>2013 015</a:t>
                      </a:r>
                      <a:endParaRPr lang="en-US" sz="1200" dirty="0"/>
                    </a:p>
                  </a:txBody>
                  <a:tcPr/>
                </a:tc>
                <a:tc>
                  <a:txBody>
                    <a:bodyPr/>
                    <a:lstStyle/>
                    <a:p>
                      <a:r>
                        <a:rPr lang="en-US" sz="1200" dirty="0" smtClean="0"/>
                        <a:t>2013 001</a:t>
                      </a:r>
                      <a:endParaRPr lang="en-US" sz="1200" dirty="0"/>
                    </a:p>
                  </a:txBody>
                  <a:tcPr/>
                </a:tc>
                <a:tc>
                  <a:txBody>
                    <a:bodyPr/>
                    <a:lstStyle/>
                    <a:p>
                      <a:endParaRPr lang="en-US" sz="12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2015 033</a:t>
                      </a:r>
                    </a:p>
                    <a:p>
                      <a:endParaRPr lang="en-US" sz="1200" dirty="0"/>
                    </a:p>
                  </a:txBody>
                  <a:tcPr/>
                </a:tc>
                <a:tc>
                  <a:txBody>
                    <a:bodyPr/>
                    <a:lstStyle/>
                    <a:p>
                      <a:r>
                        <a:rPr lang="en-US" sz="1200" dirty="0" smtClean="0"/>
                        <a:t>2014 018</a:t>
                      </a:r>
                      <a:endParaRPr lang="en-US" sz="1200" dirty="0"/>
                    </a:p>
                  </a:txBody>
                  <a:tcPr/>
                </a:tc>
                <a:tc>
                  <a:txBody>
                    <a:bodyPr/>
                    <a:lstStyle/>
                    <a:p>
                      <a:r>
                        <a:rPr lang="en-US" sz="1200" dirty="0" smtClean="0"/>
                        <a:t>2015 029</a:t>
                      </a:r>
                      <a:endParaRPr lang="en-US" sz="1200" dirty="0"/>
                    </a:p>
                  </a:txBody>
                  <a:tcPr/>
                </a:tc>
                <a:tc>
                  <a:txBody>
                    <a:bodyPr/>
                    <a:lstStyle/>
                    <a:p>
                      <a:endParaRPr lang="en-US" sz="1200" dirty="0"/>
                    </a:p>
                  </a:txBody>
                  <a:tcPr/>
                </a:tc>
                <a:tc>
                  <a:txBody>
                    <a:bodyPr/>
                    <a:lstStyle/>
                    <a:p>
                      <a:r>
                        <a:rPr lang="en-US" sz="1200" dirty="0" smtClean="0"/>
                        <a:t>2015 022</a:t>
                      </a:r>
                      <a:endParaRPr lang="en-US" sz="1200" dirty="0"/>
                    </a:p>
                  </a:txBody>
                  <a:tcPr/>
                </a:tc>
              </a:tr>
              <a:tr h="362961">
                <a:tc>
                  <a:txBody>
                    <a:bodyPr/>
                    <a:lstStyle/>
                    <a:p>
                      <a:r>
                        <a:rPr lang="en-US" sz="1200" dirty="0" smtClean="0"/>
                        <a:t>2013 005</a:t>
                      </a:r>
                      <a:endParaRPr lang="en-US" sz="1200" dirty="0"/>
                    </a:p>
                  </a:txBody>
                  <a:tcPr/>
                </a:tc>
                <a:tc>
                  <a:txBody>
                    <a:bodyPr/>
                    <a:lstStyle/>
                    <a:p>
                      <a:endParaRPr lang="en-US" sz="1200" dirty="0"/>
                    </a:p>
                  </a:txBody>
                  <a:tcPr/>
                </a:tc>
                <a:tc>
                  <a:txBody>
                    <a:bodyPr/>
                    <a:lstStyle/>
                    <a:p>
                      <a:r>
                        <a:rPr lang="en-US" sz="1200" dirty="0" smtClean="0"/>
                        <a:t>2015 019</a:t>
                      </a:r>
                      <a:endParaRPr lang="en-US" sz="1200" dirty="0"/>
                    </a:p>
                  </a:txBody>
                  <a:tcPr/>
                </a:tc>
                <a:tc>
                  <a:txBody>
                    <a:bodyPr/>
                    <a:lstStyle/>
                    <a:p>
                      <a:r>
                        <a:rPr lang="en-US" sz="1200" dirty="0" smtClean="0"/>
                        <a:t>2013 003</a:t>
                      </a:r>
                      <a:endParaRPr lang="en-US" sz="1200" dirty="0"/>
                    </a:p>
                  </a:txBody>
                  <a:tcPr/>
                </a:tc>
                <a:tc>
                  <a:txBody>
                    <a:bodyPr/>
                    <a:lstStyle/>
                    <a:p>
                      <a:endParaRPr lang="en-US" sz="1200" dirty="0"/>
                    </a:p>
                  </a:txBody>
                  <a:tcPr/>
                </a:tc>
                <a:tc>
                  <a:txBody>
                    <a:bodyPr/>
                    <a:lstStyle/>
                    <a:p>
                      <a:endParaRPr lang="en-US" sz="1200" dirty="0"/>
                    </a:p>
                  </a:txBody>
                  <a:tcPr/>
                </a:tc>
                <a:tc>
                  <a:txBody>
                    <a:bodyPr/>
                    <a:lstStyle/>
                    <a:p>
                      <a:endParaRPr lang="en-US" sz="1200" dirty="0"/>
                    </a:p>
                  </a:txBody>
                  <a:tcPr/>
                </a:tc>
                <a:tc>
                  <a:txBody>
                    <a:bodyPr/>
                    <a:lstStyle/>
                    <a:p>
                      <a:r>
                        <a:rPr lang="en-US" sz="1200" dirty="0" smtClean="0"/>
                        <a:t>2015 030</a:t>
                      </a:r>
                      <a:endParaRPr lang="en-US" sz="1200" dirty="0"/>
                    </a:p>
                  </a:txBody>
                  <a:tcPr/>
                </a:tc>
                <a:tc>
                  <a:txBody>
                    <a:bodyPr/>
                    <a:lstStyle/>
                    <a:p>
                      <a:endParaRPr lang="en-US" sz="1200"/>
                    </a:p>
                  </a:txBody>
                  <a:tcPr/>
                </a:tc>
                <a:tc>
                  <a:txBody>
                    <a:bodyPr/>
                    <a:lstStyle/>
                    <a:p>
                      <a:endParaRPr lang="en-US" sz="1200"/>
                    </a:p>
                  </a:txBody>
                  <a:tcPr/>
                </a:tc>
              </a:tr>
              <a:tr h="362961">
                <a:tc>
                  <a:txBody>
                    <a:bodyPr/>
                    <a:lstStyle/>
                    <a:p>
                      <a:r>
                        <a:rPr lang="en-US" sz="1200" dirty="0" smtClean="0"/>
                        <a:t>2013 006</a:t>
                      </a:r>
                      <a:endParaRPr lang="en-US" sz="1200" dirty="0"/>
                    </a:p>
                  </a:txBody>
                  <a:tcPr/>
                </a:tc>
                <a:tc>
                  <a:txBody>
                    <a:bodyPr/>
                    <a:lstStyle/>
                    <a:p>
                      <a:endParaRPr lang="en-US" sz="1200"/>
                    </a:p>
                  </a:txBody>
                  <a:tcPr/>
                </a:tc>
                <a:tc>
                  <a:txBody>
                    <a:bodyPr/>
                    <a:lstStyle/>
                    <a:p>
                      <a:r>
                        <a:rPr lang="en-US" sz="1200" dirty="0" smtClean="0"/>
                        <a:t>2015 020</a:t>
                      </a:r>
                      <a:endParaRPr lang="en-US" sz="1200" dirty="0"/>
                    </a:p>
                  </a:txBody>
                  <a:tcPr/>
                </a:tc>
                <a:tc>
                  <a:txBody>
                    <a:bodyPr/>
                    <a:lstStyle/>
                    <a:p>
                      <a:r>
                        <a:rPr lang="en-US" sz="1200" dirty="0" smtClean="0"/>
                        <a:t>2013 004</a:t>
                      </a:r>
                      <a:endParaRPr lang="en-US" sz="1200" dirty="0"/>
                    </a:p>
                  </a:txBody>
                  <a:tcPr/>
                </a:tc>
                <a:tc>
                  <a:txBody>
                    <a:bodyPr/>
                    <a:lstStyle/>
                    <a:p>
                      <a:endParaRPr lang="en-US" sz="1200" dirty="0"/>
                    </a:p>
                  </a:txBody>
                  <a:tcPr/>
                </a:tc>
                <a:tc>
                  <a:txBody>
                    <a:bodyPr/>
                    <a:lstStyle/>
                    <a:p>
                      <a:endParaRPr lang="en-US" sz="1200" dirty="0"/>
                    </a:p>
                  </a:txBody>
                  <a:tcPr/>
                </a:tc>
                <a:tc>
                  <a:txBody>
                    <a:bodyPr/>
                    <a:lstStyle/>
                    <a:p>
                      <a:endParaRPr lang="en-US" sz="1200" dirty="0"/>
                    </a:p>
                  </a:txBody>
                  <a:tcPr/>
                </a:tc>
                <a:tc>
                  <a:txBody>
                    <a:bodyPr/>
                    <a:lstStyle/>
                    <a:p>
                      <a:r>
                        <a:rPr lang="en-US" sz="1200" dirty="0" smtClean="0"/>
                        <a:t>2015 031</a:t>
                      </a:r>
                      <a:endParaRPr lang="en-US" sz="1200" dirty="0"/>
                    </a:p>
                  </a:txBody>
                  <a:tcPr/>
                </a:tc>
                <a:tc>
                  <a:txBody>
                    <a:bodyPr/>
                    <a:lstStyle/>
                    <a:p>
                      <a:endParaRPr lang="en-US" sz="1200" dirty="0"/>
                    </a:p>
                  </a:txBody>
                  <a:tcPr/>
                </a:tc>
                <a:tc>
                  <a:txBody>
                    <a:bodyPr/>
                    <a:lstStyle/>
                    <a:p>
                      <a:endParaRPr lang="en-US" sz="1200"/>
                    </a:p>
                  </a:txBody>
                  <a:tcPr/>
                </a:tc>
              </a:tr>
              <a:tr h="362961">
                <a:tc>
                  <a:txBody>
                    <a:bodyPr/>
                    <a:lstStyle/>
                    <a:p>
                      <a:r>
                        <a:rPr lang="en-US" sz="1200" dirty="0" smtClean="0"/>
                        <a:t>2013 007</a:t>
                      </a:r>
                      <a:endParaRPr lang="en-US" sz="1200" dirty="0"/>
                    </a:p>
                  </a:txBody>
                  <a:tcPr/>
                </a:tc>
                <a:tc>
                  <a:txBody>
                    <a:bodyPr/>
                    <a:lstStyle/>
                    <a:p>
                      <a:endParaRPr lang="en-US" sz="1200"/>
                    </a:p>
                  </a:txBody>
                  <a:tcPr/>
                </a:tc>
                <a:tc>
                  <a:txBody>
                    <a:bodyPr/>
                    <a:lstStyle/>
                    <a:p>
                      <a:r>
                        <a:rPr lang="en-US" sz="1200" dirty="0" smtClean="0"/>
                        <a:t>2015 023</a:t>
                      </a:r>
                      <a:endParaRPr lang="en-US" sz="1200" dirty="0"/>
                    </a:p>
                  </a:txBody>
                  <a:tcPr/>
                </a:tc>
                <a:tc>
                  <a:txBody>
                    <a:bodyPr/>
                    <a:lstStyle/>
                    <a:p>
                      <a:r>
                        <a:rPr lang="en-US" sz="1200" dirty="0" smtClean="0"/>
                        <a:t>2013 008</a:t>
                      </a:r>
                      <a:endParaRPr lang="en-US" sz="1200" dirty="0"/>
                    </a:p>
                  </a:txBody>
                  <a:tcPr/>
                </a:tc>
                <a:tc>
                  <a:txBody>
                    <a:bodyPr/>
                    <a:lstStyle/>
                    <a:p>
                      <a:endParaRPr lang="en-US" sz="1200" dirty="0"/>
                    </a:p>
                  </a:txBody>
                  <a:tcPr/>
                </a:tc>
                <a:tc>
                  <a:txBody>
                    <a:bodyPr/>
                    <a:lstStyle/>
                    <a:p>
                      <a:endParaRPr lang="en-US" sz="1200" dirty="0"/>
                    </a:p>
                  </a:txBody>
                  <a:tcPr/>
                </a:tc>
                <a:tc>
                  <a:txBody>
                    <a:bodyPr/>
                    <a:lstStyle/>
                    <a:p>
                      <a:endParaRPr lang="en-US" sz="1200" dirty="0"/>
                    </a:p>
                  </a:txBody>
                  <a:tcPr/>
                </a:tc>
                <a:tc>
                  <a:txBody>
                    <a:bodyPr/>
                    <a:lstStyle/>
                    <a:p>
                      <a:r>
                        <a:rPr lang="en-US" sz="1200" dirty="0" smtClean="0"/>
                        <a:t>2015 032</a:t>
                      </a:r>
                      <a:endParaRPr lang="en-US" sz="1200" dirty="0"/>
                    </a:p>
                  </a:txBody>
                  <a:tcPr/>
                </a:tc>
                <a:tc>
                  <a:txBody>
                    <a:bodyPr/>
                    <a:lstStyle/>
                    <a:p>
                      <a:endParaRPr lang="en-US" sz="1200" dirty="0"/>
                    </a:p>
                  </a:txBody>
                  <a:tcPr/>
                </a:tc>
                <a:tc>
                  <a:txBody>
                    <a:bodyPr/>
                    <a:lstStyle/>
                    <a:p>
                      <a:endParaRPr lang="en-US" sz="1200" dirty="0"/>
                    </a:p>
                  </a:txBody>
                  <a:tcPr/>
                </a:tc>
              </a:tr>
              <a:tr h="362961">
                <a:tc>
                  <a:txBody>
                    <a:bodyPr/>
                    <a:lstStyle/>
                    <a:p>
                      <a:r>
                        <a:rPr lang="en-US" sz="1200" dirty="0" smtClean="0"/>
                        <a:t>2013 009</a:t>
                      </a:r>
                      <a:endParaRPr lang="en-US" sz="1200" dirty="0"/>
                    </a:p>
                  </a:txBody>
                  <a:tcPr/>
                </a:tc>
                <a:tc>
                  <a:txBody>
                    <a:bodyPr/>
                    <a:lstStyle/>
                    <a:p>
                      <a:endParaRPr lang="en-US" sz="1200"/>
                    </a:p>
                  </a:txBody>
                  <a:tcPr/>
                </a:tc>
                <a:tc>
                  <a:txBody>
                    <a:bodyPr/>
                    <a:lstStyle/>
                    <a:p>
                      <a:r>
                        <a:rPr lang="en-US" sz="1200" dirty="0" smtClean="0"/>
                        <a:t>2015 025</a:t>
                      </a:r>
                      <a:endParaRPr lang="en-US" sz="1200" dirty="0"/>
                    </a:p>
                  </a:txBody>
                  <a:tcPr/>
                </a:tc>
                <a:tc>
                  <a:txBody>
                    <a:bodyPr/>
                    <a:lstStyle/>
                    <a:p>
                      <a:r>
                        <a:rPr lang="en-US" sz="1200" dirty="0" smtClean="0"/>
                        <a:t>2013 010</a:t>
                      </a:r>
                      <a:endParaRPr lang="en-US" sz="1200" dirty="0"/>
                    </a:p>
                  </a:txBody>
                  <a:tcPr/>
                </a:tc>
                <a:tc>
                  <a:txBody>
                    <a:bodyPr/>
                    <a:lstStyle/>
                    <a:p>
                      <a:endParaRPr lang="en-US" sz="1200" dirty="0"/>
                    </a:p>
                  </a:txBody>
                  <a:tcPr/>
                </a:tc>
                <a:tc>
                  <a:txBody>
                    <a:bodyPr/>
                    <a:lstStyle/>
                    <a:p>
                      <a:endParaRPr lang="en-US" sz="1200" dirty="0"/>
                    </a:p>
                  </a:txBody>
                  <a:tcPr/>
                </a:tc>
                <a:tc>
                  <a:txBody>
                    <a:bodyPr/>
                    <a:lstStyle/>
                    <a:p>
                      <a:endParaRPr lang="en-US" sz="1200"/>
                    </a:p>
                  </a:txBody>
                  <a:tcPr/>
                </a:tc>
                <a:tc>
                  <a:txBody>
                    <a:bodyPr/>
                    <a:lstStyle/>
                    <a:p>
                      <a:r>
                        <a:rPr lang="en-US" sz="1200" dirty="0" smtClean="0"/>
                        <a:t>2015 034</a:t>
                      </a:r>
                      <a:endParaRPr lang="en-US" sz="1200" dirty="0"/>
                    </a:p>
                  </a:txBody>
                  <a:tcPr/>
                </a:tc>
                <a:tc>
                  <a:txBody>
                    <a:bodyPr/>
                    <a:lstStyle/>
                    <a:p>
                      <a:endParaRPr lang="en-US" dirty="0"/>
                    </a:p>
                  </a:txBody>
                  <a:tcPr/>
                </a:tc>
                <a:tc>
                  <a:txBody>
                    <a:bodyPr/>
                    <a:lstStyle/>
                    <a:p>
                      <a:endParaRPr lang="en-US" sz="1200" dirty="0"/>
                    </a:p>
                  </a:txBody>
                  <a:tcPr/>
                </a:tc>
              </a:tr>
              <a:tr h="384529">
                <a:tc>
                  <a:txBody>
                    <a:bodyPr/>
                    <a:lstStyle/>
                    <a:p>
                      <a:r>
                        <a:rPr lang="en-US" sz="1200" dirty="0" smtClean="0"/>
                        <a:t>2013 012</a:t>
                      </a:r>
                      <a:endParaRPr lang="en-US" sz="1200" dirty="0"/>
                    </a:p>
                  </a:txBody>
                  <a:tcPr/>
                </a:tc>
                <a:tc>
                  <a:txBody>
                    <a:bodyPr/>
                    <a:lstStyle/>
                    <a:p>
                      <a:endParaRPr lang="en-US" sz="1200" dirty="0"/>
                    </a:p>
                  </a:txBody>
                  <a:tcPr/>
                </a:tc>
                <a:tc>
                  <a:txBody>
                    <a:bodyPr/>
                    <a:lstStyle/>
                    <a:p>
                      <a:r>
                        <a:rPr lang="en-US" sz="1200" dirty="0" smtClean="0"/>
                        <a:t>2015 026</a:t>
                      </a:r>
                      <a:endParaRPr lang="en-US" sz="1200" dirty="0"/>
                    </a:p>
                  </a:txBody>
                  <a:tcPr/>
                </a:tc>
                <a:tc>
                  <a:txBody>
                    <a:bodyPr/>
                    <a:lstStyle/>
                    <a:p>
                      <a:r>
                        <a:rPr lang="en-US" sz="1200" dirty="0" smtClean="0"/>
                        <a:t>2013 011</a:t>
                      </a:r>
                      <a:endParaRPr lang="en-US" sz="1200" dirty="0"/>
                    </a:p>
                  </a:txBody>
                  <a:tcPr/>
                </a:tc>
                <a:tc>
                  <a:txBody>
                    <a:bodyPr/>
                    <a:lstStyle/>
                    <a:p>
                      <a:endParaRPr lang="en-US" sz="1200" dirty="0"/>
                    </a:p>
                  </a:txBody>
                  <a:tcPr/>
                </a:tc>
                <a:tc>
                  <a:txBody>
                    <a:bodyPr/>
                    <a:lstStyle/>
                    <a:p>
                      <a:endParaRPr lang="en-US" sz="1200" dirty="0"/>
                    </a:p>
                  </a:txBody>
                  <a:tcPr/>
                </a:tc>
                <a:tc>
                  <a:txBody>
                    <a:bodyPr/>
                    <a:lstStyle/>
                    <a:p>
                      <a:endParaRPr lang="en-US"/>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2015 038</a:t>
                      </a:r>
                    </a:p>
                  </a:txBody>
                  <a:tcPr/>
                </a:tc>
                <a:tc>
                  <a:txBody>
                    <a:bodyPr/>
                    <a:lstStyle/>
                    <a:p>
                      <a:endParaRPr lang="en-US" sz="1200" dirty="0"/>
                    </a:p>
                  </a:txBody>
                  <a:tcPr/>
                </a:tc>
                <a:tc>
                  <a:txBody>
                    <a:bodyPr/>
                    <a:lstStyle/>
                    <a:p>
                      <a:endParaRPr lang="en-US" sz="1200" dirty="0"/>
                    </a:p>
                  </a:txBody>
                  <a:tcPr/>
                </a:tc>
              </a:tr>
              <a:tr h="362961">
                <a:tc>
                  <a:txBody>
                    <a:bodyPr/>
                    <a:lstStyle/>
                    <a:p>
                      <a:r>
                        <a:rPr lang="en-US" sz="1200" dirty="0" smtClean="0"/>
                        <a:t>2013 013</a:t>
                      </a:r>
                      <a:endParaRPr lang="en-US" sz="1200" dirty="0"/>
                    </a:p>
                  </a:txBody>
                  <a:tcPr/>
                </a:tc>
                <a:tc>
                  <a:txBody>
                    <a:bodyPr/>
                    <a:lstStyle/>
                    <a:p>
                      <a:endParaRPr lang="en-US" sz="1200" dirty="0"/>
                    </a:p>
                  </a:txBody>
                  <a:tcPr/>
                </a:tc>
                <a:tc>
                  <a:txBody>
                    <a:bodyPr/>
                    <a:lstStyle/>
                    <a:p>
                      <a:r>
                        <a:rPr lang="en-US" sz="1200" dirty="0" smtClean="0"/>
                        <a:t>2015 027</a:t>
                      </a:r>
                      <a:endParaRPr lang="en-US" sz="1200" dirty="0"/>
                    </a:p>
                  </a:txBody>
                  <a:tcPr/>
                </a:tc>
                <a:tc>
                  <a:txBody>
                    <a:bodyPr/>
                    <a:lstStyle/>
                    <a:p>
                      <a:endParaRPr lang="en-US" sz="1200" dirty="0"/>
                    </a:p>
                  </a:txBody>
                  <a:tcPr/>
                </a:tc>
                <a:tc>
                  <a:txBody>
                    <a:bodyPr/>
                    <a:lstStyle/>
                    <a:p>
                      <a:endParaRPr lang="en-US" sz="1200" dirty="0"/>
                    </a:p>
                  </a:txBody>
                  <a:tcPr/>
                </a:tc>
                <a:tc>
                  <a:txBody>
                    <a:bodyPr/>
                    <a:lstStyle/>
                    <a:p>
                      <a:endParaRPr lang="en-US" sz="1200" dirty="0"/>
                    </a:p>
                  </a:txBody>
                  <a:tcPr/>
                </a:tc>
                <a:tc>
                  <a:txBody>
                    <a:bodyPr/>
                    <a:lstStyle/>
                    <a:p>
                      <a:endParaRPr lang="en-US" sz="12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2015 040</a:t>
                      </a:r>
                    </a:p>
                    <a:p>
                      <a:endParaRPr lang="en-US" sz="1200" dirty="0"/>
                    </a:p>
                  </a:txBody>
                  <a:tcPr/>
                </a:tc>
                <a:tc>
                  <a:txBody>
                    <a:bodyPr/>
                    <a:lstStyle/>
                    <a:p>
                      <a:endParaRPr lang="en-US" sz="1200" dirty="0"/>
                    </a:p>
                  </a:txBody>
                  <a:tcPr/>
                </a:tc>
                <a:tc>
                  <a:txBody>
                    <a:bodyPr/>
                    <a:lstStyle/>
                    <a:p>
                      <a:endParaRPr lang="en-US" sz="1200" dirty="0"/>
                    </a:p>
                  </a:txBody>
                  <a:tcPr/>
                </a:tc>
              </a:tr>
              <a:tr h="362961">
                <a:tc>
                  <a:txBody>
                    <a:bodyPr/>
                    <a:lstStyle/>
                    <a:p>
                      <a:r>
                        <a:rPr lang="en-US" sz="1200" dirty="0" smtClean="0"/>
                        <a:t>2013</a:t>
                      </a:r>
                      <a:r>
                        <a:rPr lang="en-US" sz="1200" baseline="0" dirty="0" smtClean="0"/>
                        <a:t> 016</a:t>
                      </a:r>
                      <a:endParaRPr lang="en-US" sz="1200" dirty="0"/>
                    </a:p>
                  </a:txBody>
                  <a:tcPr/>
                </a:tc>
                <a:tc>
                  <a:txBody>
                    <a:bodyPr/>
                    <a:lstStyle/>
                    <a:p>
                      <a:endParaRPr lang="en-US" sz="1200" dirty="0"/>
                    </a:p>
                  </a:txBody>
                  <a:tcPr/>
                </a:tc>
                <a:tc>
                  <a:txBody>
                    <a:bodyPr/>
                    <a:lstStyle/>
                    <a:p>
                      <a:r>
                        <a:rPr lang="en-US" sz="1200" dirty="0" smtClean="0"/>
                        <a:t>2015 028</a:t>
                      </a:r>
                      <a:endParaRPr lang="en-US" sz="1200" dirty="0"/>
                    </a:p>
                  </a:txBody>
                  <a:tcPr/>
                </a:tc>
                <a:tc>
                  <a:txBody>
                    <a:bodyPr/>
                    <a:lstStyle/>
                    <a:p>
                      <a:endParaRPr lang="en-US" sz="1200" dirty="0"/>
                    </a:p>
                  </a:txBody>
                  <a:tcPr/>
                </a:tc>
                <a:tc>
                  <a:txBody>
                    <a:bodyPr/>
                    <a:lstStyle/>
                    <a:p>
                      <a:endParaRPr lang="en-US" sz="1200" dirty="0"/>
                    </a:p>
                  </a:txBody>
                  <a:tcPr/>
                </a:tc>
                <a:tc>
                  <a:txBody>
                    <a:bodyPr/>
                    <a:lstStyle/>
                    <a:p>
                      <a:endParaRPr lang="en-US" sz="1200" dirty="0"/>
                    </a:p>
                  </a:txBody>
                  <a:tcPr/>
                </a:tc>
                <a:tc>
                  <a:txBody>
                    <a:bodyPr/>
                    <a:lstStyle/>
                    <a:p>
                      <a:endParaRPr lang="en-US" sz="12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rgbClr val="FF0000"/>
                          </a:solidFill>
                        </a:rPr>
                        <a:t>2015 041</a:t>
                      </a:r>
                    </a:p>
                    <a:p>
                      <a:endParaRPr lang="en-US" sz="1200" dirty="0"/>
                    </a:p>
                  </a:txBody>
                  <a:tcPr/>
                </a:tc>
                <a:tc>
                  <a:txBody>
                    <a:bodyPr/>
                    <a:lstStyle/>
                    <a:p>
                      <a:endParaRPr lang="en-US" sz="1200" dirty="0"/>
                    </a:p>
                  </a:txBody>
                  <a:tcPr/>
                </a:tc>
                <a:tc>
                  <a:txBody>
                    <a:bodyPr/>
                    <a:lstStyle/>
                    <a:p>
                      <a:endParaRPr lang="en-US" sz="1200" dirty="0"/>
                    </a:p>
                  </a:txBody>
                  <a:tcPr/>
                </a:tc>
              </a:tr>
              <a:tr h="362961">
                <a:tc>
                  <a:txBody>
                    <a:bodyPr/>
                    <a:lstStyle/>
                    <a:p>
                      <a:r>
                        <a:rPr lang="en-US" sz="1200" dirty="0" smtClean="0"/>
                        <a:t>2013 017</a:t>
                      </a:r>
                      <a:endParaRPr lang="en-US" sz="1200" dirty="0"/>
                    </a:p>
                  </a:txBody>
                  <a:tcPr/>
                </a:tc>
                <a:tc>
                  <a:txBody>
                    <a:bodyPr/>
                    <a:lstStyle/>
                    <a:p>
                      <a:endParaRPr lang="en-US" sz="1200" dirty="0"/>
                    </a:p>
                  </a:txBody>
                  <a:tcPr/>
                </a:tc>
                <a:tc>
                  <a:txBody>
                    <a:bodyPr/>
                    <a:lstStyle/>
                    <a:p>
                      <a:r>
                        <a:rPr lang="en-US" sz="1200" dirty="0" smtClean="0"/>
                        <a:t>2015 035</a:t>
                      </a:r>
                      <a:endParaRPr lang="en-US" sz="1200" dirty="0"/>
                    </a:p>
                  </a:txBody>
                  <a:tcPr/>
                </a:tc>
                <a:tc>
                  <a:txBody>
                    <a:bodyPr/>
                    <a:lstStyle/>
                    <a:p>
                      <a:endParaRPr lang="en-US" sz="1200" dirty="0"/>
                    </a:p>
                  </a:txBody>
                  <a:tcPr/>
                </a:tc>
                <a:tc>
                  <a:txBody>
                    <a:bodyPr/>
                    <a:lstStyle/>
                    <a:p>
                      <a:endParaRPr lang="en-US" sz="1200" dirty="0"/>
                    </a:p>
                  </a:txBody>
                  <a:tcPr/>
                </a:tc>
                <a:tc>
                  <a:txBody>
                    <a:bodyPr/>
                    <a:lstStyle/>
                    <a:p>
                      <a:endParaRPr lang="en-US" sz="1200" dirty="0"/>
                    </a:p>
                  </a:txBody>
                  <a:tcPr/>
                </a:tc>
                <a:tc>
                  <a:txBody>
                    <a:bodyPr/>
                    <a:lstStyle/>
                    <a:p>
                      <a:endParaRPr lang="en-US" sz="1200" dirty="0"/>
                    </a:p>
                  </a:txBody>
                  <a:tcPr/>
                </a:tc>
                <a:tc>
                  <a:txBody>
                    <a:bodyPr/>
                    <a:lstStyle/>
                    <a:p>
                      <a:endParaRPr lang="en-US" sz="1200" dirty="0"/>
                    </a:p>
                  </a:txBody>
                  <a:tcPr/>
                </a:tc>
                <a:tc>
                  <a:txBody>
                    <a:bodyPr/>
                    <a:lstStyle/>
                    <a:p>
                      <a:endParaRPr lang="en-US" sz="1200" dirty="0"/>
                    </a:p>
                  </a:txBody>
                  <a:tcPr/>
                </a:tc>
                <a:tc>
                  <a:txBody>
                    <a:bodyPr/>
                    <a:lstStyle/>
                    <a:p>
                      <a:endParaRPr lang="en-US" sz="1200" dirty="0"/>
                    </a:p>
                  </a:txBody>
                  <a:tcPr/>
                </a:tc>
              </a:tr>
              <a:tr h="36296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rgbClr val="FF0000"/>
                          </a:solidFill>
                        </a:rPr>
                        <a:t>2015 024</a:t>
                      </a:r>
                    </a:p>
                    <a:p>
                      <a:endParaRPr lang="en-US" sz="1200" dirty="0"/>
                    </a:p>
                  </a:txBody>
                  <a:tcPr/>
                </a:tc>
                <a:tc>
                  <a:txBody>
                    <a:bodyPr/>
                    <a:lstStyle/>
                    <a:p>
                      <a:endParaRPr lang="en-US" sz="1200" dirty="0"/>
                    </a:p>
                  </a:txBody>
                  <a:tcPr/>
                </a:tc>
                <a:tc>
                  <a:txBody>
                    <a:bodyPr/>
                    <a:lstStyle/>
                    <a:p>
                      <a:r>
                        <a:rPr lang="en-US" sz="1200" dirty="0" smtClean="0"/>
                        <a:t>2015 036</a:t>
                      </a:r>
                      <a:endParaRPr lang="en-US" sz="1200" dirty="0"/>
                    </a:p>
                  </a:txBody>
                  <a:tcPr/>
                </a:tc>
                <a:tc>
                  <a:txBody>
                    <a:bodyPr/>
                    <a:lstStyle/>
                    <a:p>
                      <a:endParaRPr lang="en-US" sz="1200" dirty="0"/>
                    </a:p>
                  </a:txBody>
                  <a:tcPr/>
                </a:tc>
                <a:tc>
                  <a:txBody>
                    <a:bodyPr/>
                    <a:lstStyle/>
                    <a:p>
                      <a:endParaRPr lang="en-US" sz="1200" dirty="0"/>
                    </a:p>
                  </a:txBody>
                  <a:tcPr/>
                </a:tc>
                <a:tc>
                  <a:txBody>
                    <a:bodyPr/>
                    <a:lstStyle/>
                    <a:p>
                      <a:endParaRPr lang="en-US" sz="1200" dirty="0"/>
                    </a:p>
                  </a:txBody>
                  <a:tcPr/>
                </a:tc>
                <a:tc>
                  <a:txBody>
                    <a:bodyPr/>
                    <a:lstStyle/>
                    <a:p>
                      <a:endParaRPr lang="en-US" sz="1200" dirty="0"/>
                    </a:p>
                  </a:txBody>
                  <a:tcPr/>
                </a:tc>
                <a:tc>
                  <a:txBody>
                    <a:bodyPr/>
                    <a:lstStyle/>
                    <a:p>
                      <a:endParaRPr lang="en-US" sz="1200" dirty="0"/>
                    </a:p>
                  </a:txBody>
                  <a:tcPr/>
                </a:tc>
                <a:tc>
                  <a:txBody>
                    <a:bodyPr/>
                    <a:lstStyle/>
                    <a:p>
                      <a:endParaRPr lang="en-US" sz="1200" dirty="0"/>
                    </a:p>
                  </a:txBody>
                  <a:tcPr/>
                </a:tc>
                <a:tc>
                  <a:txBody>
                    <a:bodyPr/>
                    <a:lstStyle/>
                    <a:p>
                      <a:endParaRPr lang="en-US" sz="1200" dirty="0"/>
                    </a:p>
                  </a:txBody>
                  <a:tcPr/>
                </a:tc>
              </a:tr>
              <a:tr h="362961">
                <a:tc>
                  <a:txBody>
                    <a:bodyPr/>
                    <a:lstStyle/>
                    <a:p>
                      <a:endParaRPr lang="en-US" sz="1200" dirty="0"/>
                    </a:p>
                  </a:txBody>
                  <a:tcPr/>
                </a:tc>
                <a:tc>
                  <a:txBody>
                    <a:bodyPr/>
                    <a:lstStyle/>
                    <a:p>
                      <a:endParaRPr lang="en-US" sz="1200" dirty="0"/>
                    </a:p>
                  </a:txBody>
                  <a:tcPr/>
                </a:tc>
                <a:tc>
                  <a:txBody>
                    <a:bodyPr/>
                    <a:lstStyle/>
                    <a:p>
                      <a:r>
                        <a:rPr lang="en-US" sz="1200" dirty="0" smtClean="0"/>
                        <a:t>2015 037</a:t>
                      </a:r>
                      <a:endParaRPr lang="en-US" sz="1200" dirty="0"/>
                    </a:p>
                  </a:txBody>
                  <a:tcPr/>
                </a:tc>
                <a:tc>
                  <a:txBody>
                    <a:bodyPr/>
                    <a:lstStyle/>
                    <a:p>
                      <a:endParaRPr lang="en-US" sz="1200" dirty="0"/>
                    </a:p>
                  </a:txBody>
                  <a:tcPr/>
                </a:tc>
                <a:tc>
                  <a:txBody>
                    <a:bodyPr/>
                    <a:lstStyle/>
                    <a:p>
                      <a:endParaRPr lang="en-US" sz="1200" dirty="0"/>
                    </a:p>
                  </a:txBody>
                  <a:tcPr/>
                </a:tc>
                <a:tc>
                  <a:txBody>
                    <a:bodyPr/>
                    <a:lstStyle/>
                    <a:p>
                      <a:endParaRPr lang="en-US" sz="1200" dirty="0"/>
                    </a:p>
                  </a:txBody>
                  <a:tcPr/>
                </a:tc>
                <a:tc>
                  <a:txBody>
                    <a:bodyPr/>
                    <a:lstStyle/>
                    <a:p>
                      <a:endParaRPr lang="en-US" sz="1200" dirty="0"/>
                    </a:p>
                  </a:txBody>
                  <a:tcPr/>
                </a:tc>
                <a:tc>
                  <a:txBody>
                    <a:bodyPr/>
                    <a:lstStyle/>
                    <a:p>
                      <a:endParaRPr lang="en-US" sz="1200" dirty="0"/>
                    </a:p>
                  </a:txBody>
                  <a:tcPr/>
                </a:tc>
                <a:tc>
                  <a:txBody>
                    <a:bodyPr/>
                    <a:lstStyle/>
                    <a:p>
                      <a:endParaRPr lang="en-US" sz="1200" dirty="0"/>
                    </a:p>
                  </a:txBody>
                  <a:tcPr/>
                </a:tc>
                <a:tc>
                  <a:txBody>
                    <a:bodyPr/>
                    <a:lstStyle/>
                    <a:p>
                      <a:endParaRPr lang="en-US" sz="1200" dirty="0"/>
                    </a:p>
                  </a:txBody>
                  <a:tcPr/>
                </a:tc>
              </a:tr>
              <a:tr h="362961">
                <a:tc>
                  <a:txBody>
                    <a:bodyPr/>
                    <a:lstStyle/>
                    <a:p>
                      <a:endParaRPr lang="en-US" sz="1200" dirty="0"/>
                    </a:p>
                  </a:txBody>
                  <a:tcPr/>
                </a:tc>
                <a:tc>
                  <a:txBody>
                    <a:bodyPr/>
                    <a:lstStyle/>
                    <a:p>
                      <a:endParaRPr lang="en-US" sz="1200" dirty="0"/>
                    </a:p>
                  </a:txBody>
                  <a:tcPr/>
                </a:tc>
                <a:tc>
                  <a:txBody>
                    <a:bodyPr/>
                    <a:lstStyle/>
                    <a:p>
                      <a:r>
                        <a:rPr lang="en-US" sz="1200" dirty="0" smtClean="0"/>
                        <a:t>2015 039</a:t>
                      </a:r>
                      <a:endParaRPr lang="en-US" sz="1200" dirty="0"/>
                    </a:p>
                  </a:txBody>
                  <a:tcPr/>
                </a:tc>
                <a:tc>
                  <a:txBody>
                    <a:bodyPr/>
                    <a:lstStyle/>
                    <a:p>
                      <a:endParaRPr lang="en-US" sz="1200" dirty="0"/>
                    </a:p>
                  </a:txBody>
                  <a:tcPr/>
                </a:tc>
                <a:tc>
                  <a:txBody>
                    <a:bodyPr/>
                    <a:lstStyle/>
                    <a:p>
                      <a:endParaRPr lang="en-US" sz="1200" dirty="0"/>
                    </a:p>
                  </a:txBody>
                  <a:tcPr/>
                </a:tc>
                <a:tc>
                  <a:txBody>
                    <a:bodyPr/>
                    <a:lstStyle/>
                    <a:p>
                      <a:endParaRPr lang="en-US" sz="1200" dirty="0"/>
                    </a:p>
                  </a:txBody>
                  <a:tcPr/>
                </a:tc>
                <a:tc>
                  <a:txBody>
                    <a:bodyPr/>
                    <a:lstStyle/>
                    <a:p>
                      <a:endParaRPr lang="en-US" sz="1200" dirty="0"/>
                    </a:p>
                  </a:txBody>
                  <a:tcPr/>
                </a:tc>
                <a:tc>
                  <a:txBody>
                    <a:bodyPr/>
                    <a:lstStyle/>
                    <a:p>
                      <a:endParaRPr lang="en-US" sz="1200" dirty="0"/>
                    </a:p>
                  </a:txBody>
                  <a:tcPr/>
                </a:tc>
                <a:tc>
                  <a:txBody>
                    <a:bodyPr/>
                    <a:lstStyle/>
                    <a:p>
                      <a:endParaRPr lang="en-US" sz="1200" dirty="0"/>
                    </a:p>
                  </a:txBody>
                  <a:tcPr/>
                </a:tc>
                <a:tc>
                  <a:txBody>
                    <a:bodyPr/>
                    <a:lstStyle/>
                    <a:p>
                      <a:endParaRPr lang="en-US" sz="1200" dirty="0"/>
                    </a:p>
                  </a:txBody>
                  <a:tcPr/>
                </a:tc>
              </a:tr>
              <a:tr h="362961">
                <a:tc>
                  <a:txBody>
                    <a:bodyPr/>
                    <a:lstStyle/>
                    <a:p>
                      <a:endParaRPr lang="en-US" sz="1200" dirty="0"/>
                    </a:p>
                  </a:txBody>
                  <a:tcPr/>
                </a:tc>
                <a:tc>
                  <a:txBody>
                    <a:bodyPr/>
                    <a:lstStyle/>
                    <a:p>
                      <a:endParaRPr lang="en-US" sz="12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2015 021</a:t>
                      </a:r>
                    </a:p>
                    <a:p>
                      <a:endParaRPr lang="en-US" sz="1200" dirty="0"/>
                    </a:p>
                  </a:txBody>
                  <a:tcPr/>
                </a:tc>
                <a:tc>
                  <a:txBody>
                    <a:bodyPr/>
                    <a:lstStyle/>
                    <a:p>
                      <a:endParaRPr lang="en-US" sz="1200" dirty="0"/>
                    </a:p>
                  </a:txBody>
                  <a:tcPr/>
                </a:tc>
                <a:tc>
                  <a:txBody>
                    <a:bodyPr/>
                    <a:lstStyle/>
                    <a:p>
                      <a:endParaRPr lang="en-US" sz="1200" dirty="0"/>
                    </a:p>
                  </a:txBody>
                  <a:tcPr/>
                </a:tc>
                <a:tc>
                  <a:txBody>
                    <a:bodyPr/>
                    <a:lstStyle/>
                    <a:p>
                      <a:endParaRPr lang="en-US" sz="1200" dirty="0"/>
                    </a:p>
                  </a:txBody>
                  <a:tcPr/>
                </a:tc>
                <a:tc>
                  <a:txBody>
                    <a:bodyPr/>
                    <a:lstStyle/>
                    <a:p>
                      <a:endParaRPr lang="en-US" sz="1200" dirty="0"/>
                    </a:p>
                  </a:txBody>
                  <a:tcPr/>
                </a:tc>
                <a:tc>
                  <a:txBody>
                    <a:bodyPr/>
                    <a:lstStyle/>
                    <a:p>
                      <a:endParaRPr lang="en-US" sz="1200" dirty="0"/>
                    </a:p>
                  </a:txBody>
                  <a:tcPr/>
                </a:tc>
                <a:tc>
                  <a:txBody>
                    <a:bodyPr/>
                    <a:lstStyle/>
                    <a:p>
                      <a:endParaRPr lang="en-US" sz="1200" dirty="0"/>
                    </a:p>
                  </a:txBody>
                  <a:tcPr/>
                </a:tc>
                <a:tc>
                  <a:txBody>
                    <a:bodyPr/>
                    <a:lstStyle/>
                    <a:p>
                      <a:endParaRPr lang="en-US" sz="1200" dirty="0"/>
                    </a:p>
                  </a:txBody>
                  <a:tcPr/>
                </a:tc>
              </a:tr>
              <a:tr h="362961">
                <a:tc>
                  <a:txBody>
                    <a:bodyPr/>
                    <a:lstStyle/>
                    <a:p>
                      <a:endParaRPr lang="en-US" sz="1200" dirty="0"/>
                    </a:p>
                  </a:txBody>
                  <a:tcPr/>
                </a:tc>
                <a:tc>
                  <a:txBody>
                    <a:bodyPr/>
                    <a:lstStyle/>
                    <a:p>
                      <a:endParaRPr lang="en-US" sz="12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2015 042</a:t>
                      </a:r>
                    </a:p>
                    <a:p>
                      <a:endParaRPr lang="en-US" sz="1200" dirty="0"/>
                    </a:p>
                  </a:txBody>
                  <a:tcPr/>
                </a:tc>
                <a:tc>
                  <a:txBody>
                    <a:bodyPr/>
                    <a:lstStyle/>
                    <a:p>
                      <a:endParaRPr lang="en-US" sz="1200" dirty="0"/>
                    </a:p>
                  </a:txBody>
                  <a:tcPr/>
                </a:tc>
                <a:tc>
                  <a:txBody>
                    <a:bodyPr/>
                    <a:lstStyle/>
                    <a:p>
                      <a:endParaRPr lang="en-US" sz="1200" dirty="0"/>
                    </a:p>
                  </a:txBody>
                  <a:tcPr/>
                </a:tc>
                <a:tc>
                  <a:txBody>
                    <a:bodyPr/>
                    <a:lstStyle/>
                    <a:p>
                      <a:endParaRPr lang="en-US" sz="1200" dirty="0"/>
                    </a:p>
                  </a:txBody>
                  <a:tcPr/>
                </a:tc>
                <a:tc>
                  <a:txBody>
                    <a:bodyPr/>
                    <a:lstStyle/>
                    <a:p>
                      <a:endParaRPr lang="en-US" sz="1200" dirty="0"/>
                    </a:p>
                  </a:txBody>
                  <a:tcPr/>
                </a:tc>
                <a:tc>
                  <a:txBody>
                    <a:bodyPr/>
                    <a:lstStyle/>
                    <a:p>
                      <a:endParaRPr lang="en-US" sz="1200" dirty="0"/>
                    </a:p>
                  </a:txBody>
                  <a:tcPr/>
                </a:tc>
                <a:tc>
                  <a:txBody>
                    <a:bodyPr/>
                    <a:lstStyle/>
                    <a:p>
                      <a:endParaRPr lang="en-US" sz="1200" dirty="0"/>
                    </a:p>
                  </a:txBody>
                  <a:tcPr/>
                </a:tc>
                <a:tc>
                  <a:txBody>
                    <a:bodyPr/>
                    <a:lstStyle/>
                    <a:p>
                      <a:endParaRPr lang="en-US" sz="1200" dirty="0"/>
                    </a:p>
                  </a:txBody>
                  <a:tcPr/>
                </a:tc>
              </a:tr>
              <a:tr h="362961">
                <a:tc>
                  <a:txBody>
                    <a:bodyPr/>
                    <a:lstStyle/>
                    <a:p>
                      <a:r>
                        <a:rPr lang="en-US" sz="1200" dirty="0" smtClean="0"/>
                        <a:t>Total</a:t>
                      </a:r>
                      <a:r>
                        <a:rPr lang="en-US" sz="1200" baseline="0" dirty="0" smtClean="0"/>
                        <a:t> 9</a:t>
                      </a:r>
                      <a:endParaRPr lang="en-US" sz="1200" dirty="0"/>
                    </a:p>
                  </a:txBody>
                  <a:tcPr/>
                </a:tc>
                <a:tc>
                  <a:txBody>
                    <a:bodyPr/>
                    <a:lstStyle/>
                    <a:p>
                      <a:r>
                        <a:rPr lang="en-US" sz="1200" dirty="0" smtClean="0"/>
                        <a:t>Total 2</a:t>
                      </a:r>
                      <a:endParaRPr lang="en-US" sz="1200" dirty="0"/>
                    </a:p>
                  </a:txBody>
                  <a:tcPr/>
                </a:tc>
                <a:tc>
                  <a:txBody>
                    <a:bodyPr/>
                    <a:lstStyle/>
                    <a:p>
                      <a:r>
                        <a:rPr lang="en-US" sz="1200" dirty="0" smtClean="0"/>
                        <a:t>Total 14</a:t>
                      </a:r>
                      <a:endParaRPr lang="en-US" sz="1200" dirty="0"/>
                    </a:p>
                  </a:txBody>
                  <a:tcPr/>
                </a:tc>
                <a:tc>
                  <a:txBody>
                    <a:bodyPr/>
                    <a:lstStyle/>
                    <a:p>
                      <a:r>
                        <a:rPr lang="en-US" sz="1200" dirty="0" smtClean="0"/>
                        <a:t>Total 6</a:t>
                      </a:r>
                      <a:endParaRPr lang="en-US" sz="1200" dirty="0"/>
                    </a:p>
                  </a:txBody>
                  <a:tcPr/>
                </a:tc>
                <a:tc>
                  <a:txBody>
                    <a:bodyPr/>
                    <a:lstStyle/>
                    <a:p>
                      <a:r>
                        <a:rPr lang="en-US" sz="1200" dirty="0" smtClean="0"/>
                        <a:t>Total </a:t>
                      </a:r>
                      <a:r>
                        <a:rPr lang="en-US" sz="1200" baseline="0" dirty="0" smtClean="0"/>
                        <a:t> 0</a:t>
                      </a:r>
                      <a:endParaRPr lang="en-US" sz="1200" dirty="0"/>
                    </a:p>
                  </a:txBody>
                  <a:tcPr/>
                </a:tc>
                <a:tc>
                  <a:txBody>
                    <a:bodyPr/>
                    <a:lstStyle/>
                    <a:p>
                      <a:r>
                        <a:rPr lang="en-US" sz="1200" dirty="0" smtClean="0"/>
                        <a:t>Total 1</a:t>
                      </a:r>
                      <a:endParaRPr lang="en-US" sz="1200" dirty="0"/>
                    </a:p>
                  </a:txBody>
                  <a:tcPr/>
                </a:tc>
                <a:tc>
                  <a:txBody>
                    <a:bodyPr/>
                    <a:lstStyle/>
                    <a:p>
                      <a:r>
                        <a:rPr lang="en-US" sz="1200" dirty="0" smtClean="0"/>
                        <a:t>Total 1</a:t>
                      </a:r>
                      <a:endParaRPr lang="en-US" sz="1200" dirty="0"/>
                    </a:p>
                  </a:txBody>
                  <a:tcPr/>
                </a:tc>
                <a:tc>
                  <a:txBody>
                    <a:bodyPr/>
                    <a:lstStyle/>
                    <a:p>
                      <a:r>
                        <a:rPr lang="en-US" sz="1200" dirty="0" smtClean="0"/>
                        <a:t>Total 7</a:t>
                      </a:r>
                      <a:endParaRPr lang="en-US" sz="1200" dirty="0"/>
                    </a:p>
                  </a:txBody>
                  <a:tcPr/>
                </a:tc>
                <a:tc>
                  <a:txBody>
                    <a:bodyPr/>
                    <a:lstStyle/>
                    <a:p>
                      <a:r>
                        <a:rPr lang="en-US" sz="1200" dirty="0" smtClean="0"/>
                        <a:t>Total 1</a:t>
                      </a:r>
                      <a:endParaRPr lang="en-US" sz="1200" dirty="0"/>
                    </a:p>
                  </a:txBody>
                  <a:tcPr/>
                </a:tc>
                <a:tc>
                  <a:txBody>
                    <a:bodyPr/>
                    <a:lstStyle/>
                    <a:p>
                      <a:r>
                        <a:rPr lang="en-US" sz="1200" dirty="0" smtClean="0"/>
                        <a:t>Total 1</a:t>
                      </a:r>
                      <a:endParaRPr lang="en-US" sz="1200" dirty="0"/>
                    </a:p>
                  </a:txBody>
                  <a:tcPr/>
                </a:tc>
              </a:tr>
            </a:tbl>
          </a:graphicData>
        </a:graphic>
      </p:graphicFrame>
    </p:spTree>
    <p:extLst>
      <p:ext uri="{BB962C8B-B14F-4D97-AF65-F5344CB8AC3E}">
        <p14:creationId xmlns:p14="http://schemas.microsoft.com/office/powerpoint/2010/main" val="48609993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218918712"/>
              </p:ext>
            </p:extLst>
          </p:nvPr>
        </p:nvGraphicFramePr>
        <p:xfrm>
          <a:off x="297180" y="914400"/>
          <a:ext cx="11318267" cy="5958840"/>
        </p:xfrm>
        <a:graphic>
          <a:graphicData uri="http://schemas.openxmlformats.org/drawingml/2006/table">
            <a:tbl>
              <a:tblPr firstRow="1" bandRow="1">
                <a:tableStyleId>{5940675A-B579-460E-94D1-54222C63F5DA}</a:tableStyleId>
              </a:tblPr>
              <a:tblGrid>
                <a:gridCol w="5516549"/>
                <a:gridCol w="1313464"/>
                <a:gridCol w="1635807"/>
                <a:gridCol w="1516507"/>
                <a:gridCol w="1335940"/>
              </a:tblGrid>
              <a:tr h="640080">
                <a:tc>
                  <a:txBody>
                    <a:bodyPr/>
                    <a:lstStyle/>
                    <a:p>
                      <a:pPr algn="ctr"/>
                      <a:r>
                        <a:rPr lang="en-US" sz="1200" b="1" dirty="0" smtClean="0">
                          <a:latin typeface="Arial" pitchFamily="34" charset="0"/>
                          <a:cs typeface="Arial" pitchFamily="34" charset="0"/>
                        </a:rPr>
                        <a:t>AMWG Change Request</a:t>
                      </a:r>
                      <a:endParaRPr lang="en-US" sz="1200" b="1" dirty="0">
                        <a:latin typeface="Arial" pitchFamily="34" charset="0"/>
                        <a:cs typeface="Arial" pitchFamily="34" charset="0"/>
                      </a:endParaRPr>
                    </a:p>
                  </a:txBody>
                  <a:tcPr marL="118872" marR="118872" anchor="ctr"/>
                </a:tc>
                <a:tc>
                  <a:txBody>
                    <a:bodyPr/>
                    <a:lstStyle/>
                    <a:p>
                      <a:pPr algn="ctr"/>
                      <a:r>
                        <a:rPr lang="en-US" sz="1200" b="1" dirty="0" smtClean="0">
                          <a:latin typeface="Arial" pitchFamily="34" charset="0"/>
                          <a:cs typeface="Arial" pitchFamily="34" charset="0"/>
                        </a:rPr>
                        <a:t>AMWG CR Document</a:t>
                      </a:r>
                      <a:endParaRPr lang="en-US" sz="1200" b="1" dirty="0">
                        <a:latin typeface="Arial" pitchFamily="34" charset="0"/>
                        <a:cs typeface="Arial" pitchFamily="34" charset="0"/>
                      </a:endParaRPr>
                    </a:p>
                  </a:txBody>
                  <a:tcPr marL="118872" marR="118872" anchor="ctr"/>
                </a:tc>
                <a:tc>
                  <a:txBody>
                    <a:bodyPr/>
                    <a:lstStyle/>
                    <a:p>
                      <a:pPr algn="ctr"/>
                      <a:r>
                        <a:rPr lang="en-US" sz="1200" b="1" dirty="0" smtClean="0">
                          <a:latin typeface="Arial" pitchFamily="34" charset="0"/>
                          <a:cs typeface="Arial" pitchFamily="34" charset="0"/>
                        </a:rPr>
                        <a:t>Status</a:t>
                      </a:r>
                      <a:endParaRPr lang="en-US" sz="1200" b="1" dirty="0">
                        <a:latin typeface="Arial" pitchFamily="34" charset="0"/>
                        <a:cs typeface="Arial" pitchFamily="34" charset="0"/>
                      </a:endParaRPr>
                    </a:p>
                  </a:txBody>
                  <a:tcPr marL="118872" marR="118872" anchor="ctr"/>
                </a:tc>
                <a:tc>
                  <a:txBody>
                    <a:bodyPr/>
                    <a:lstStyle/>
                    <a:p>
                      <a:pPr algn="ctr"/>
                      <a:r>
                        <a:rPr lang="en-US" sz="1050" b="1" dirty="0" smtClean="0">
                          <a:latin typeface="Arial" pitchFamily="34" charset="0"/>
                          <a:cs typeface="Arial" pitchFamily="34" charset="0"/>
                        </a:rPr>
                        <a:t>Categorization and Estimated Delivery Date</a:t>
                      </a:r>
                      <a:endParaRPr lang="en-US" sz="1050" b="1" dirty="0">
                        <a:latin typeface="Arial" pitchFamily="34" charset="0"/>
                        <a:cs typeface="Arial" pitchFamily="34" charset="0"/>
                      </a:endParaRPr>
                    </a:p>
                  </a:txBody>
                  <a:tcPr marL="118872" marR="118872" anchor="ctr"/>
                </a:tc>
                <a:tc>
                  <a:txBody>
                    <a:bodyPr/>
                    <a:lstStyle/>
                    <a:p>
                      <a:pPr algn="ctr"/>
                      <a:r>
                        <a:rPr lang="en-US" sz="1200" b="1" dirty="0" smtClean="0">
                          <a:latin typeface="Arial" pitchFamily="34" charset="0"/>
                          <a:cs typeface="Arial" pitchFamily="34" charset="0"/>
                        </a:rPr>
                        <a:t>Estimated Cost</a:t>
                      </a:r>
                      <a:endParaRPr lang="en-US" sz="1200" b="1" dirty="0">
                        <a:latin typeface="Arial" pitchFamily="34" charset="0"/>
                        <a:cs typeface="Arial" pitchFamily="34" charset="0"/>
                      </a:endParaRPr>
                    </a:p>
                  </a:txBody>
                  <a:tcPr marL="118872" marR="118872" anchor="ctr"/>
                </a:tc>
              </a:tr>
              <a:tr h="370840">
                <a:tc>
                  <a:txBody>
                    <a:bodyPr/>
                    <a:lstStyle/>
                    <a:p>
                      <a:pPr marL="0" marR="0">
                        <a:lnSpc>
                          <a:spcPct val="115000"/>
                        </a:lnSpc>
                        <a:spcBef>
                          <a:spcPts val="0"/>
                        </a:spcBef>
                        <a:spcAft>
                          <a:spcPts val="0"/>
                        </a:spcAft>
                      </a:pPr>
                      <a:r>
                        <a:rPr lang="en-US" sz="1200" dirty="0">
                          <a:effectLst/>
                          <a:latin typeface="Arial"/>
                          <a:ea typeface="Arial"/>
                          <a:cs typeface="Arial"/>
                        </a:rPr>
                        <a:t>AMWG CR 2013 001 – </a:t>
                      </a:r>
                      <a:r>
                        <a:rPr lang="en-US" sz="1200" dirty="0" smtClean="0">
                          <a:effectLst/>
                          <a:latin typeface="Arial"/>
                          <a:ea typeface="Arial"/>
                          <a:cs typeface="Arial"/>
                        </a:rPr>
                        <a:t>Report </a:t>
                      </a:r>
                      <a:r>
                        <a:rPr lang="en-US" sz="1200" dirty="0">
                          <a:effectLst/>
                          <a:latin typeface="Arial"/>
                          <a:ea typeface="Arial"/>
                          <a:cs typeface="Arial"/>
                        </a:rPr>
                        <a:t>for AMWG Data Monitoring </a:t>
                      </a:r>
                      <a:r>
                        <a:rPr lang="en-US" sz="1200" dirty="0" smtClean="0">
                          <a:effectLst/>
                          <a:latin typeface="Arial"/>
                          <a:ea typeface="Arial"/>
                          <a:cs typeface="Arial"/>
                        </a:rPr>
                        <a:t>– Data Completeness Measurements </a:t>
                      </a:r>
                      <a:endParaRPr lang="en-US" sz="1200" dirty="0">
                        <a:effectLst/>
                        <a:latin typeface="Arial"/>
                        <a:ea typeface="Arial"/>
                        <a:cs typeface="Times New Roman"/>
                      </a:endParaRPr>
                    </a:p>
                  </a:txBody>
                  <a:tcPr marL="89154" marR="89154"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solidFill>
                      </a:endParaRPr>
                    </a:p>
                  </a:txBody>
                  <a:tcPr marL="118872" marR="1188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0" dirty="0" smtClean="0">
                          <a:solidFill>
                            <a:schemeClr val="accent1"/>
                          </a:solidFill>
                        </a:rPr>
                        <a:t>Estimate Complete &amp; RMS Approved 3/3/15</a:t>
                      </a:r>
                    </a:p>
                  </a:txBody>
                  <a:tcPr marL="118872" marR="118872" anchor="ctr"/>
                </a:tc>
                <a:tc>
                  <a:txBody>
                    <a:bodyPr/>
                    <a:lstStyle/>
                    <a:p>
                      <a:r>
                        <a:rPr lang="en-US" sz="900" dirty="0" smtClean="0"/>
                        <a:t>Reporting Options Under Review</a:t>
                      </a:r>
                      <a:endParaRPr lang="en-US" sz="900" dirty="0"/>
                    </a:p>
                  </a:txBody>
                  <a:tcPr marL="118872" marR="118872" anchor="ctr"/>
                </a:tc>
                <a:tc>
                  <a:txBody>
                    <a:bodyPr/>
                    <a:lstStyle/>
                    <a:p>
                      <a:r>
                        <a:rPr lang="en-US" sz="1200" dirty="0" smtClean="0">
                          <a:latin typeface="Arial" pitchFamily="34" charset="0"/>
                          <a:cs typeface="Arial" pitchFamily="34" charset="0"/>
                        </a:rPr>
                        <a:t>Small (20-40)</a:t>
                      </a:r>
                      <a:endParaRPr lang="en-US" sz="1200" dirty="0">
                        <a:latin typeface="Arial" pitchFamily="34" charset="0"/>
                        <a:cs typeface="Arial" pitchFamily="34" charset="0"/>
                      </a:endParaRPr>
                    </a:p>
                  </a:txBody>
                  <a:tcPr marL="118872" marR="118872" anchor="ctr"/>
                </a:tc>
              </a:tr>
              <a:tr h="370840">
                <a:tc>
                  <a:txBody>
                    <a:bodyPr/>
                    <a:lstStyle/>
                    <a:p>
                      <a:pPr marL="0" marR="0">
                        <a:lnSpc>
                          <a:spcPct val="115000"/>
                        </a:lnSpc>
                        <a:spcBef>
                          <a:spcPts val="0"/>
                        </a:spcBef>
                        <a:spcAft>
                          <a:spcPts val="0"/>
                        </a:spcAft>
                      </a:pPr>
                      <a:r>
                        <a:rPr lang="en-US" sz="1200" dirty="0">
                          <a:effectLst/>
                          <a:latin typeface="Arial"/>
                          <a:ea typeface="Arial"/>
                          <a:cs typeface="Arial"/>
                        </a:rPr>
                        <a:t>AMWG CR 2013 002 – Reports for AMWG Data Monitoring </a:t>
                      </a:r>
                      <a:r>
                        <a:rPr lang="en-US" sz="1200" dirty="0" smtClean="0">
                          <a:effectLst/>
                          <a:latin typeface="Arial"/>
                          <a:ea typeface="Arial"/>
                          <a:cs typeface="Arial"/>
                        </a:rPr>
                        <a:t>– Data Timeliness Measurements</a:t>
                      </a:r>
                      <a:endParaRPr lang="en-US" sz="1200" dirty="0">
                        <a:effectLst/>
                        <a:latin typeface="Arial"/>
                        <a:ea typeface="Arial"/>
                        <a:cs typeface="Times New Roman"/>
                      </a:endParaRPr>
                    </a:p>
                  </a:txBody>
                  <a:tcPr marL="89154" marR="89154" marT="0" marB="0" anchor="ctr">
                    <a:solidFill>
                      <a:srgbClr val="92D05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solidFill>
                      </a:endParaRPr>
                    </a:p>
                  </a:txBody>
                  <a:tcPr marL="118872" marR="118872" anchor="ctr">
                    <a:solidFill>
                      <a:srgbClr val="92D05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solidFill>
                            <a:schemeClr val="accent3">
                              <a:lumMod val="50000"/>
                            </a:schemeClr>
                          </a:solidFill>
                        </a:rPr>
                        <a:t>Implemented </a:t>
                      </a:r>
                    </a:p>
                  </a:txBody>
                  <a:tcPr marL="118872" marR="118872" anchor="ctr">
                    <a:solidFill>
                      <a:srgbClr val="92D050"/>
                    </a:solidFill>
                  </a:tcPr>
                </a:tc>
                <a:tc>
                  <a:txBody>
                    <a:bodyPr/>
                    <a:lstStyle/>
                    <a:p>
                      <a:r>
                        <a:rPr lang="en-US" sz="1200" dirty="0" smtClean="0"/>
                        <a:t>Q2 2014 Delivered</a:t>
                      </a:r>
                      <a:endParaRPr lang="en-US" sz="1200" dirty="0"/>
                    </a:p>
                  </a:txBody>
                  <a:tcPr marL="118872" marR="118872" anchor="ctr">
                    <a:solidFill>
                      <a:srgbClr val="92D050"/>
                    </a:solidFill>
                  </a:tcPr>
                </a:tc>
                <a:tc>
                  <a:txBody>
                    <a:bodyPr/>
                    <a:lstStyle/>
                    <a:p>
                      <a:r>
                        <a:rPr lang="en-US" sz="1100" dirty="0" smtClean="0">
                          <a:latin typeface="Arial" pitchFamily="34" charset="0"/>
                          <a:cs typeface="Arial" pitchFamily="34" charset="0"/>
                        </a:rPr>
                        <a:t>Included in Maintenance Contract</a:t>
                      </a:r>
                      <a:endParaRPr lang="en-US" sz="1100" dirty="0">
                        <a:latin typeface="Arial" pitchFamily="34" charset="0"/>
                        <a:cs typeface="Arial" pitchFamily="34" charset="0"/>
                      </a:endParaRPr>
                    </a:p>
                  </a:txBody>
                  <a:tcPr marL="118872" marR="118872" anchor="ctr">
                    <a:solidFill>
                      <a:srgbClr val="92D050"/>
                    </a:solidFill>
                  </a:tcPr>
                </a:tc>
              </a:tr>
              <a:tr h="457200">
                <a:tc>
                  <a:txBody>
                    <a:bodyPr/>
                    <a:lstStyle/>
                    <a:p>
                      <a:pPr marL="0" marR="0">
                        <a:lnSpc>
                          <a:spcPct val="115000"/>
                        </a:lnSpc>
                        <a:spcBef>
                          <a:spcPts val="0"/>
                        </a:spcBef>
                        <a:spcAft>
                          <a:spcPts val="0"/>
                        </a:spcAft>
                      </a:pPr>
                      <a:r>
                        <a:rPr lang="en-US" sz="1200" dirty="0">
                          <a:effectLst/>
                          <a:latin typeface="Arial"/>
                          <a:ea typeface="Arial"/>
                          <a:cs typeface="Arial"/>
                        </a:rPr>
                        <a:t>AMWG CR 2013 003 – Reports for AMWG Data Monitoring </a:t>
                      </a:r>
                      <a:r>
                        <a:rPr lang="en-US" sz="1200" dirty="0" smtClean="0">
                          <a:effectLst/>
                          <a:latin typeface="Arial"/>
                          <a:ea typeface="Arial"/>
                          <a:cs typeface="Arial"/>
                        </a:rPr>
                        <a:t>– Measurement of Percentage of Actual Meter</a:t>
                      </a:r>
                      <a:r>
                        <a:rPr lang="en-US" sz="1200" baseline="0" dirty="0" smtClean="0">
                          <a:effectLst/>
                          <a:latin typeface="Arial"/>
                          <a:ea typeface="Arial"/>
                          <a:cs typeface="Arial"/>
                        </a:rPr>
                        <a:t> Reads</a:t>
                      </a:r>
                      <a:endParaRPr lang="en-US" sz="1200" dirty="0">
                        <a:effectLst/>
                        <a:latin typeface="Arial"/>
                        <a:ea typeface="Arial"/>
                        <a:cs typeface="Times New Roman"/>
                      </a:endParaRPr>
                    </a:p>
                  </a:txBody>
                  <a:tcPr marL="89154" marR="89154"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solidFill>
                      </a:endParaRPr>
                    </a:p>
                  </a:txBody>
                  <a:tcPr marL="118872" marR="1188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0" dirty="0" smtClean="0">
                          <a:solidFill>
                            <a:schemeClr val="accent1"/>
                          </a:solidFill>
                        </a:rPr>
                        <a:t>Estimate Complete &amp; RMS Approved 3/3/15</a:t>
                      </a:r>
                    </a:p>
                  </a:txBody>
                  <a:tcPr marL="118872" marR="118872" anchor="ctr"/>
                </a:tc>
                <a:tc>
                  <a:txBody>
                    <a:bodyPr/>
                    <a:lstStyle/>
                    <a:p>
                      <a:r>
                        <a:rPr lang="en-US" sz="900" dirty="0" smtClean="0"/>
                        <a:t>Reporting Options Under Review</a:t>
                      </a:r>
                      <a:endParaRPr lang="en-US" sz="900" dirty="0"/>
                    </a:p>
                  </a:txBody>
                  <a:tcPr marL="118872" marR="118872" anchor="ctr"/>
                </a:tc>
                <a:tc>
                  <a:txBody>
                    <a:bodyPr/>
                    <a:lstStyle/>
                    <a:p>
                      <a:r>
                        <a:rPr lang="en-US" sz="1200" dirty="0" smtClean="0">
                          <a:latin typeface="Arial" pitchFamily="34" charset="0"/>
                          <a:cs typeface="Arial" pitchFamily="34" charset="0"/>
                        </a:rPr>
                        <a:t>Small (20-40)</a:t>
                      </a:r>
                      <a:endParaRPr lang="en-US" sz="1200" dirty="0">
                        <a:latin typeface="Arial" pitchFamily="34" charset="0"/>
                        <a:cs typeface="Arial" pitchFamily="34" charset="0"/>
                      </a:endParaRPr>
                    </a:p>
                  </a:txBody>
                  <a:tcPr marL="118872" marR="118872" anchor="ctr"/>
                </a:tc>
              </a:tr>
              <a:tr h="370840">
                <a:tc>
                  <a:txBody>
                    <a:bodyPr/>
                    <a:lstStyle/>
                    <a:p>
                      <a:pPr marL="0" marR="0">
                        <a:lnSpc>
                          <a:spcPct val="115000"/>
                        </a:lnSpc>
                        <a:spcBef>
                          <a:spcPts val="0"/>
                        </a:spcBef>
                        <a:spcAft>
                          <a:spcPts val="0"/>
                        </a:spcAft>
                      </a:pPr>
                      <a:r>
                        <a:rPr lang="en-US" sz="1200" dirty="0">
                          <a:effectLst/>
                          <a:latin typeface="Arial"/>
                          <a:ea typeface="Arial"/>
                          <a:cs typeface="Arial"/>
                        </a:rPr>
                        <a:t>AMWG CR 2013 004 – Reports for AMWG Data Monitoring </a:t>
                      </a:r>
                      <a:r>
                        <a:rPr lang="en-US" sz="1200" dirty="0" smtClean="0">
                          <a:effectLst/>
                          <a:latin typeface="Arial"/>
                          <a:ea typeface="Arial"/>
                          <a:cs typeface="Arial"/>
                        </a:rPr>
                        <a:t>– Measurement of Estimates</a:t>
                      </a:r>
                      <a:endParaRPr lang="en-US" sz="1200" dirty="0">
                        <a:effectLst/>
                        <a:latin typeface="Arial"/>
                        <a:ea typeface="Arial"/>
                        <a:cs typeface="Times New Roman"/>
                      </a:endParaRPr>
                    </a:p>
                  </a:txBody>
                  <a:tcPr marL="89154" marR="89154"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solidFill>
                      </a:endParaRPr>
                    </a:p>
                  </a:txBody>
                  <a:tcPr marL="118872" marR="1188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0" dirty="0" smtClean="0">
                          <a:solidFill>
                            <a:schemeClr val="accent1"/>
                          </a:solidFill>
                        </a:rPr>
                        <a:t>Estimate Complete &amp; RMS Approved 3/3/15</a:t>
                      </a:r>
                    </a:p>
                  </a:txBody>
                  <a:tcPr marL="118872" marR="118872" anchor="ctr"/>
                </a:tc>
                <a:tc>
                  <a:txBody>
                    <a:bodyPr/>
                    <a:lstStyle/>
                    <a:p>
                      <a:r>
                        <a:rPr lang="en-US" sz="900" dirty="0" smtClean="0"/>
                        <a:t>Reporting Options Under Review</a:t>
                      </a:r>
                      <a:endParaRPr lang="en-US" sz="900" dirty="0"/>
                    </a:p>
                  </a:txBody>
                  <a:tcPr marL="118872" marR="118872" anchor="ctr"/>
                </a:tc>
                <a:tc>
                  <a:txBody>
                    <a:bodyPr/>
                    <a:lstStyle/>
                    <a:p>
                      <a:r>
                        <a:rPr lang="en-US" sz="1200" dirty="0" smtClean="0">
                          <a:latin typeface="Arial" pitchFamily="34" charset="0"/>
                          <a:cs typeface="Arial" pitchFamily="34" charset="0"/>
                        </a:rPr>
                        <a:t>Medium (40-60)</a:t>
                      </a:r>
                      <a:endParaRPr lang="en-US" sz="1200" dirty="0">
                        <a:latin typeface="Arial" pitchFamily="34" charset="0"/>
                        <a:cs typeface="Arial" pitchFamily="34" charset="0"/>
                      </a:endParaRPr>
                    </a:p>
                  </a:txBody>
                  <a:tcPr marL="118872" marR="118872" anchor="ctr"/>
                </a:tc>
              </a:tr>
              <a:tr h="370840">
                <a:tc>
                  <a:txBody>
                    <a:bodyPr/>
                    <a:lstStyle/>
                    <a:p>
                      <a:pPr marL="0" marR="0">
                        <a:lnSpc>
                          <a:spcPct val="115000"/>
                        </a:lnSpc>
                        <a:spcBef>
                          <a:spcPts val="0"/>
                        </a:spcBef>
                        <a:spcAft>
                          <a:spcPts val="0"/>
                        </a:spcAft>
                      </a:pPr>
                      <a:r>
                        <a:rPr lang="en-US" sz="1200" dirty="0">
                          <a:effectLst/>
                          <a:latin typeface="Arial"/>
                          <a:ea typeface="Arial"/>
                          <a:cs typeface="Arial"/>
                        </a:rPr>
                        <a:t>AMWG CR 2013 005 – Reports for AMWG Data Monitoring </a:t>
                      </a:r>
                      <a:r>
                        <a:rPr lang="en-US" sz="1200" dirty="0" smtClean="0">
                          <a:effectLst/>
                          <a:latin typeface="Arial"/>
                          <a:ea typeface="Arial"/>
                          <a:cs typeface="Arial"/>
                        </a:rPr>
                        <a:t>– Number of SMT Help Desk Tickets Monthly by Ticket Type</a:t>
                      </a:r>
                      <a:endParaRPr lang="en-US" sz="1200" dirty="0">
                        <a:effectLst/>
                        <a:latin typeface="Arial"/>
                        <a:ea typeface="Arial"/>
                        <a:cs typeface="Times New Roman"/>
                      </a:endParaRPr>
                    </a:p>
                  </a:txBody>
                  <a:tcPr marL="89154" marR="89154" marT="0" marB="0" anchor="ctr">
                    <a:solidFill>
                      <a:srgbClr val="92D05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solidFill>
                      </a:endParaRPr>
                    </a:p>
                  </a:txBody>
                  <a:tcPr marL="118872" marR="118872" anchor="ctr">
                    <a:solidFill>
                      <a:srgbClr val="92D05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solidFill>
                            <a:schemeClr val="accent3">
                              <a:lumMod val="50000"/>
                            </a:schemeClr>
                          </a:solidFill>
                        </a:rPr>
                        <a:t>Implemented </a:t>
                      </a:r>
                    </a:p>
                  </a:txBody>
                  <a:tcPr marL="118872" marR="118872" anchor="ctr">
                    <a:solidFill>
                      <a:srgbClr val="92D050"/>
                    </a:solidFill>
                  </a:tcPr>
                </a:tc>
                <a:tc>
                  <a:txBody>
                    <a:bodyPr/>
                    <a:lstStyle/>
                    <a:p>
                      <a:r>
                        <a:rPr lang="en-US" sz="1200" dirty="0" smtClean="0"/>
                        <a:t>Q2 2014</a:t>
                      </a:r>
                      <a:r>
                        <a:rPr lang="en-US" sz="1200" baseline="0" dirty="0" smtClean="0"/>
                        <a:t> Delivered</a:t>
                      </a:r>
                      <a:endParaRPr lang="en-US" sz="1200" dirty="0"/>
                    </a:p>
                  </a:txBody>
                  <a:tcPr marL="118872" marR="118872" anchor="ctr">
                    <a:solidFill>
                      <a:srgbClr val="92D050"/>
                    </a:solidFill>
                  </a:tcPr>
                </a:tc>
                <a:tc>
                  <a:txBody>
                    <a:bodyPr/>
                    <a:lstStyle/>
                    <a:p>
                      <a:r>
                        <a:rPr lang="en-US" sz="1200" dirty="0" smtClean="0">
                          <a:latin typeface="Arial" pitchFamily="34" charset="0"/>
                          <a:cs typeface="Arial" pitchFamily="34" charset="0"/>
                        </a:rPr>
                        <a:t>Included in Maintenance Contract</a:t>
                      </a:r>
                      <a:endParaRPr lang="en-US" sz="1200" dirty="0">
                        <a:latin typeface="Arial" pitchFamily="34" charset="0"/>
                        <a:cs typeface="Arial" pitchFamily="34" charset="0"/>
                      </a:endParaRPr>
                    </a:p>
                  </a:txBody>
                  <a:tcPr marL="118872" marR="118872" anchor="ctr">
                    <a:solidFill>
                      <a:srgbClr val="92D050"/>
                    </a:solidFill>
                  </a:tcPr>
                </a:tc>
              </a:tr>
              <a:tr h="370840">
                <a:tc>
                  <a:txBody>
                    <a:bodyPr/>
                    <a:lstStyle/>
                    <a:p>
                      <a:pPr marL="0" marR="0">
                        <a:lnSpc>
                          <a:spcPct val="115000"/>
                        </a:lnSpc>
                        <a:spcBef>
                          <a:spcPts val="0"/>
                        </a:spcBef>
                        <a:spcAft>
                          <a:spcPts val="0"/>
                        </a:spcAft>
                      </a:pPr>
                      <a:r>
                        <a:rPr lang="en-US" sz="1200" dirty="0">
                          <a:effectLst/>
                          <a:latin typeface="Arial"/>
                          <a:ea typeface="Arial"/>
                          <a:cs typeface="Arial"/>
                        </a:rPr>
                        <a:t>AMWG CR 2013 006 – Reports for AMWG Data Monitoring </a:t>
                      </a:r>
                      <a:r>
                        <a:rPr lang="en-US" sz="1200" dirty="0" smtClean="0">
                          <a:effectLst/>
                          <a:latin typeface="Arial"/>
                          <a:ea typeface="Arial"/>
                          <a:cs typeface="Arial"/>
                        </a:rPr>
                        <a:t>– Availability of SMT API</a:t>
                      </a:r>
                      <a:endParaRPr lang="en-US" sz="1200" dirty="0">
                        <a:effectLst/>
                        <a:latin typeface="Arial"/>
                        <a:ea typeface="Arial"/>
                        <a:cs typeface="Times New Roman"/>
                      </a:endParaRPr>
                    </a:p>
                  </a:txBody>
                  <a:tcPr marL="89154" marR="89154" marT="0" marB="0" anchor="ctr">
                    <a:solidFill>
                      <a:srgbClr val="92D05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solidFill>
                      </a:endParaRPr>
                    </a:p>
                  </a:txBody>
                  <a:tcPr marL="118872" marR="118872" anchor="ctr">
                    <a:solidFill>
                      <a:srgbClr val="92D05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smtClean="0">
                          <a:solidFill>
                            <a:schemeClr val="accent3">
                              <a:lumMod val="50000"/>
                            </a:schemeClr>
                          </a:solidFill>
                        </a:rPr>
                        <a:t>Implemented </a:t>
                      </a:r>
                      <a:endParaRPr lang="en-US" sz="1200" b="1" dirty="0" smtClean="0">
                        <a:solidFill>
                          <a:schemeClr val="accent3">
                            <a:lumMod val="50000"/>
                          </a:schemeClr>
                        </a:solidFill>
                      </a:endParaRPr>
                    </a:p>
                  </a:txBody>
                  <a:tcPr marL="118872" marR="118872" anchor="ctr">
                    <a:solidFill>
                      <a:srgbClr val="92D050"/>
                    </a:solidFill>
                  </a:tcPr>
                </a:tc>
                <a:tc>
                  <a:txBody>
                    <a:bodyPr/>
                    <a:lstStyle/>
                    <a:p>
                      <a:r>
                        <a:rPr lang="en-US" sz="1200" dirty="0" smtClean="0"/>
                        <a:t>Q2 2014 Delivered</a:t>
                      </a:r>
                      <a:endParaRPr lang="en-US" sz="1200" dirty="0"/>
                    </a:p>
                  </a:txBody>
                  <a:tcPr marL="118872" marR="118872" anchor="ctr">
                    <a:solidFill>
                      <a:srgbClr val="92D050"/>
                    </a:solidFill>
                  </a:tcPr>
                </a:tc>
                <a:tc>
                  <a:txBody>
                    <a:bodyPr/>
                    <a:lstStyle/>
                    <a:p>
                      <a:r>
                        <a:rPr lang="en-US" sz="1200" dirty="0" smtClean="0">
                          <a:latin typeface="Arial" pitchFamily="34" charset="0"/>
                          <a:cs typeface="Arial" pitchFamily="34" charset="0"/>
                        </a:rPr>
                        <a:t>Included in Maintenance Contract</a:t>
                      </a:r>
                      <a:endParaRPr lang="en-US" sz="1200" dirty="0">
                        <a:latin typeface="Arial" pitchFamily="34" charset="0"/>
                        <a:cs typeface="Arial" pitchFamily="34" charset="0"/>
                      </a:endParaRPr>
                    </a:p>
                  </a:txBody>
                  <a:tcPr marL="118872" marR="118872" anchor="ctr">
                    <a:solidFill>
                      <a:srgbClr val="92D050"/>
                    </a:solidFill>
                  </a:tcPr>
                </a:tc>
              </a:tr>
              <a:tr h="370840">
                <a:tc>
                  <a:txBody>
                    <a:bodyPr/>
                    <a:lstStyle/>
                    <a:p>
                      <a:pPr marL="0" marR="0">
                        <a:lnSpc>
                          <a:spcPct val="115000"/>
                        </a:lnSpc>
                        <a:spcBef>
                          <a:spcPts val="0"/>
                        </a:spcBef>
                        <a:spcAft>
                          <a:spcPts val="0"/>
                        </a:spcAft>
                      </a:pPr>
                      <a:r>
                        <a:rPr lang="en-US" sz="1200" dirty="0">
                          <a:effectLst/>
                          <a:latin typeface="Arial"/>
                          <a:ea typeface="Arial"/>
                          <a:cs typeface="Arial"/>
                        </a:rPr>
                        <a:t>AMWG CR 2013 007 – Reports for AMWG Data Monitoring </a:t>
                      </a:r>
                      <a:r>
                        <a:rPr lang="en-US" sz="1200" dirty="0" smtClean="0">
                          <a:effectLst/>
                          <a:latin typeface="Arial"/>
                          <a:ea typeface="Arial"/>
                          <a:cs typeface="Arial"/>
                        </a:rPr>
                        <a:t>– Availability of SMT FTPS</a:t>
                      </a:r>
                      <a:endParaRPr lang="en-US" sz="1200" dirty="0">
                        <a:effectLst/>
                        <a:latin typeface="Arial"/>
                        <a:ea typeface="Arial"/>
                        <a:cs typeface="Times New Roman"/>
                      </a:endParaRPr>
                    </a:p>
                  </a:txBody>
                  <a:tcPr marL="89154" marR="89154" marT="0" marB="0" anchor="ctr">
                    <a:solidFill>
                      <a:srgbClr val="92D05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solidFill>
                      </a:endParaRPr>
                    </a:p>
                  </a:txBody>
                  <a:tcPr marL="118872" marR="118872" anchor="ctr">
                    <a:solidFill>
                      <a:srgbClr val="92D05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solidFill>
                            <a:schemeClr val="accent3">
                              <a:lumMod val="50000"/>
                            </a:schemeClr>
                          </a:solidFill>
                        </a:rPr>
                        <a:t>Implemented </a:t>
                      </a:r>
                    </a:p>
                  </a:txBody>
                  <a:tcPr marL="118872" marR="118872" anchor="ctr">
                    <a:solidFill>
                      <a:srgbClr val="92D050"/>
                    </a:solidFill>
                  </a:tcPr>
                </a:tc>
                <a:tc>
                  <a:txBody>
                    <a:bodyPr/>
                    <a:lstStyle/>
                    <a:p>
                      <a:r>
                        <a:rPr lang="en-US" sz="1200" dirty="0" smtClean="0"/>
                        <a:t>Q2 2014</a:t>
                      </a:r>
                      <a:r>
                        <a:rPr lang="en-US" sz="1200" baseline="0" dirty="0" smtClean="0"/>
                        <a:t> Delivered</a:t>
                      </a:r>
                      <a:endParaRPr lang="en-US" sz="1200" dirty="0"/>
                    </a:p>
                  </a:txBody>
                  <a:tcPr marL="118872" marR="118872" anchor="ctr">
                    <a:solidFill>
                      <a:srgbClr val="92D050"/>
                    </a:solidFill>
                  </a:tcPr>
                </a:tc>
                <a:tc>
                  <a:txBody>
                    <a:bodyPr/>
                    <a:lstStyle/>
                    <a:p>
                      <a:r>
                        <a:rPr lang="en-US" sz="1200" dirty="0" smtClean="0">
                          <a:latin typeface="Arial" pitchFamily="34" charset="0"/>
                          <a:cs typeface="Arial" pitchFamily="34" charset="0"/>
                        </a:rPr>
                        <a:t>Included in Maintenance Contract</a:t>
                      </a:r>
                      <a:endParaRPr lang="en-US" sz="1200" dirty="0">
                        <a:latin typeface="Arial" pitchFamily="34" charset="0"/>
                        <a:cs typeface="Arial" pitchFamily="34" charset="0"/>
                      </a:endParaRPr>
                    </a:p>
                  </a:txBody>
                  <a:tcPr marL="118872" marR="118872" anchor="ctr">
                    <a:solidFill>
                      <a:srgbClr val="92D050"/>
                    </a:solidFill>
                  </a:tcPr>
                </a:tc>
              </a:tr>
              <a:tr h="370840">
                <a:tc>
                  <a:txBody>
                    <a:bodyPr/>
                    <a:lstStyle/>
                    <a:p>
                      <a:pPr marL="0" marR="0">
                        <a:lnSpc>
                          <a:spcPct val="115000"/>
                        </a:lnSpc>
                        <a:spcBef>
                          <a:spcPts val="0"/>
                        </a:spcBef>
                        <a:spcAft>
                          <a:spcPts val="0"/>
                        </a:spcAft>
                      </a:pPr>
                      <a:r>
                        <a:rPr lang="en-US" sz="1200" dirty="0">
                          <a:effectLst/>
                          <a:latin typeface="Arial"/>
                          <a:ea typeface="Arial"/>
                          <a:cs typeface="Arial"/>
                        </a:rPr>
                        <a:t>AMWG CR 2013 008 – Reports for AMWG Data Monitoring </a:t>
                      </a:r>
                      <a:r>
                        <a:rPr lang="en-US" sz="1200" dirty="0" smtClean="0">
                          <a:effectLst/>
                          <a:latin typeface="Arial"/>
                          <a:ea typeface="Arial"/>
                          <a:cs typeface="Arial"/>
                        </a:rPr>
                        <a:t>– Average Time to Deliver HAN</a:t>
                      </a:r>
                      <a:r>
                        <a:rPr lang="en-US" sz="1200" baseline="0" dirty="0" smtClean="0">
                          <a:effectLst/>
                          <a:latin typeface="Arial"/>
                          <a:ea typeface="Arial"/>
                          <a:cs typeface="Arial"/>
                        </a:rPr>
                        <a:t> Messages</a:t>
                      </a:r>
                      <a:endParaRPr lang="en-US" sz="1200" dirty="0">
                        <a:effectLst/>
                        <a:latin typeface="Arial"/>
                        <a:ea typeface="Arial"/>
                        <a:cs typeface="Times New Roman"/>
                      </a:endParaRPr>
                    </a:p>
                  </a:txBody>
                  <a:tcPr marL="89154" marR="89154"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solidFill>
                      </a:endParaRPr>
                    </a:p>
                  </a:txBody>
                  <a:tcPr marL="118872" marR="1188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0" dirty="0" smtClean="0">
                          <a:solidFill>
                            <a:schemeClr val="accent1"/>
                          </a:solidFill>
                        </a:rPr>
                        <a:t>Estimate Complete &amp; RMS Approved 3/3/15</a:t>
                      </a:r>
                    </a:p>
                  </a:txBody>
                  <a:tcPr marL="118872" marR="118872" anchor="ctr"/>
                </a:tc>
                <a:tc>
                  <a:txBody>
                    <a:bodyPr/>
                    <a:lstStyle/>
                    <a:p>
                      <a:r>
                        <a:rPr lang="en-US" sz="900" dirty="0" smtClean="0"/>
                        <a:t>Reporting Options Under Review</a:t>
                      </a:r>
                      <a:endParaRPr lang="en-US" sz="900" dirty="0"/>
                    </a:p>
                  </a:txBody>
                  <a:tcPr marL="118872" marR="118872" anchor="ctr"/>
                </a:tc>
                <a:tc>
                  <a:txBody>
                    <a:bodyPr/>
                    <a:lstStyle/>
                    <a:p>
                      <a:r>
                        <a:rPr lang="en-US" sz="1200" dirty="0" smtClean="0">
                          <a:latin typeface="Arial" pitchFamily="34" charset="0"/>
                          <a:cs typeface="Arial" pitchFamily="34" charset="0"/>
                        </a:rPr>
                        <a:t>Small (20-40)</a:t>
                      </a:r>
                      <a:endParaRPr lang="en-US" sz="1200" dirty="0">
                        <a:latin typeface="Arial" pitchFamily="34" charset="0"/>
                        <a:cs typeface="Arial" pitchFamily="34" charset="0"/>
                      </a:endParaRPr>
                    </a:p>
                  </a:txBody>
                  <a:tcPr marL="118872" marR="118872" anchor="ctr"/>
                </a:tc>
              </a:tr>
              <a:tr h="370840">
                <a:tc>
                  <a:txBody>
                    <a:bodyPr/>
                    <a:lstStyle/>
                    <a:p>
                      <a:pPr marL="0" marR="0">
                        <a:lnSpc>
                          <a:spcPct val="115000"/>
                        </a:lnSpc>
                        <a:spcBef>
                          <a:spcPts val="0"/>
                        </a:spcBef>
                        <a:spcAft>
                          <a:spcPts val="0"/>
                        </a:spcAft>
                      </a:pPr>
                      <a:r>
                        <a:rPr lang="en-US" sz="1200" dirty="0">
                          <a:effectLst/>
                          <a:latin typeface="Arial"/>
                          <a:ea typeface="Arial"/>
                          <a:cs typeface="Arial"/>
                        </a:rPr>
                        <a:t>AMWG CR 2013 009 – Reports for AMWG Data Monitoring </a:t>
                      </a:r>
                      <a:r>
                        <a:rPr lang="en-US" sz="1200" dirty="0" smtClean="0">
                          <a:effectLst/>
                          <a:latin typeface="Arial"/>
                          <a:ea typeface="Arial"/>
                          <a:cs typeface="Arial"/>
                        </a:rPr>
                        <a:t>– Number of Accounts by Type</a:t>
                      </a:r>
                      <a:endParaRPr lang="en-US" sz="1200" dirty="0">
                        <a:effectLst/>
                        <a:latin typeface="Arial"/>
                        <a:ea typeface="Arial"/>
                        <a:cs typeface="Times New Roman"/>
                      </a:endParaRPr>
                    </a:p>
                  </a:txBody>
                  <a:tcPr marL="89154" marR="89154" marT="0" marB="0" anchor="ctr">
                    <a:solidFill>
                      <a:srgbClr val="92D05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solidFill>
                      </a:endParaRPr>
                    </a:p>
                  </a:txBody>
                  <a:tcPr marL="118872" marR="118872" anchor="ctr">
                    <a:solidFill>
                      <a:srgbClr val="92D05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solidFill>
                            <a:schemeClr val="accent3">
                              <a:lumMod val="50000"/>
                            </a:schemeClr>
                          </a:solidFill>
                        </a:rPr>
                        <a:t>Implemented </a:t>
                      </a:r>
                    </a:p>
                  </a:txBody>
                  <a:tcPr marL="118872" marR="118872" anchor="ctr">
                    <a:solidFill>
                      <a:srgbClr val="92D050"/>
                    </a:solidFill>
                  </a:tcPr>
                </a:tc>
                <a:tc>
                  <a:txBody>
                    <a:bodyPr/>
                    <a:lstStyle/>
                    <a:p>
                      <a:r>
                        <a:rPr lang="en-US" sz="1200" dirty="0" smtClean="0"/>
                        <a:t>Q2 2014</a:t>
                      </a:r>
                      <a:r>
                        <a:rPr lang="en-US" sz="1200" baseline="0" dirty="0" smtClean="0"/>
                        <a:t> Delivered</a:t>
                      </a:r>
                      <a:endParaRPr lang="en-US" sz="1200" dirty="0"/>
                    </a:p>
                  </a:txBody>
                  <a:tcPr marL="118872" marR="118872" anchor="ctr">
                    <a:solidFill>
                      <a:srgbClr val="92D050"/>
                    </a:solidFill>
                  </a:tcPr>
                </a:tc>
                <a:tc>
                  <a:txBody>
                    <a:bodyPr/>
                    <a:lstStyle/>
                    <a:p>
                      <a:r>
                        <a:rPr lang="en-US" sz="1200" dirty="0" smtClean="0">
                          <a:latin typeface="Arial" pitchFamily="34" charset="0"/>
                          <a:cs typeface="Arial" pitchFamily="34" charset="0"/>
                        </a:rPr>
                        <a:t>Included in Maintenance Contract</a:t>
                      </a:r>
                      <a:endParaRPr lang="en-US" sz="1200" dirty="0">
                        <a:latin typeface="Arial" pitchFamily="34" charset="0"/>
                        <a:cs typeface="Arial" pitchFamily="34" charset="0"/>
                      </a:endParaRPr>
                    </a:p>
                  </a:txBody>
                  <a:tcPr marL="118872" marR="118872" anchor="ctr">
                    <a:solidFill>
                      <a:srgbClr val="92D050"/>
                    </a:solidFill>
                  </a:tcPr>
                </a:tc>
              </a:tr>
              <a:tr h="370840">
                <a:tc>
                  <a:txBody>
                    <a:bodyPr/>
                    <a:lstStyle/>
                    <a:p>
                      <a:pPr marL="0" marR="0">
                        <a:lnSpc>
                          <a:spcPct val="115000"/>
                        </a:lnSpc>
                        <a:spcBef>
                          <a:spcPts val="0"/>
                        </a:spcBef>
                        <a:spcAft>
                          <a:spcPts val="0"/>
                        </a:spcAft>
                      </a:pPr>
                      <a:r>
                        <a:rPr lang="en-US" sz="1200" dirty="0">
                          <a:effectLst/>
                          <a:latin typeface="Arial"/>
                          <a:ea typeface="Arial"/>
                          <a:cs typeface="Arial"/>
                        </a:rPr>
                        <a:t>AMWG CR 2013 010 – Reports for AMWG Data Monitoring </a:t>
                      </a:r>
                      <a:r>
                        <a:rPr lang="en-US" sz="1200" dirty="0" smtClean="0">
                          <a:effectLst/>
                          <a:latin typeface="Arial"/>
                          <a:ea typeface="Arial"/>
                          <a:cs typeface="Arial"/>
                        </a:rPr>
                        <a:t>– Number of Reports Requested by GUI</a:t>
                      </a:r>
                      <a:r>
                        <a:rPr lang="en-US" sz="1200" baseline="0" dirty="0" smtClean="0">
                          <a:effectLst/>
                          <a:latin typeface="Arial"/>
                          <a:ea typeface="Arial"/>
                          <a:cs typeface="Arial"/>
                        </a:rPr>
                        <a:t> (Portal) and Number of FTPS Accesses</a:t>
                      </a:r>
                      <a:endParaRPr lang="en-US" sz="1200" dirty="0">
                        <a:effectLst/>
                        <a:latin typeface="Arial"/>
                        <a:ea typeface="Arial"/>
                        <a:cs typeface="Times New Roman"/>
                      </a:endParaRPr>
                    </a:p>
                  </a:txBody>
                  <a:tcPr marL="89154" marR="89154"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solidFill>
                      </a:endParaRPr>
                    </a:p>
                  </a:txBody>
                  <a:tcPr marL="118872" marR="1188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0" dirty="0" smtClean="0">
                          <a:solidFill>
                            <a:schemeClr val="accent1"/>
                          </a:solidFill>
                        </a:rPr>
                        <a:t>Estimate Complete &amp; RMS Approved 5/6/15</a:t>
                      </a:r>
                    </a:p>
                  </a:txBody>
                  <a:tcPr marL="118872" marR="118872" anchor="ctr"/>
                </a:tc>
                <a:tc>
                  <a:txBody>
                    <a:bodyPr/>
                    <a:lstStyle/>
                    <a:p>
                      <a:r>
                        <a:rPr lang="en-US" sz="900" dirty="0" smtClean="0"/>
                        <a:t>Reporting Options Under Review</a:t>
                      </a:r>
                      <a:endParaRPr lang="en-US" sz="900" dirty="0"/>
                    </a:p>
                  </a:txBody>
                  <a:tcPr marL="118872" marR="118872" anchor="ctr"/>
                </a:tc>
                <a:tc>
                  <a:txBody>
                    <a:bodyPr/>
                    <a:lstStyle/>
                    <a:p>
                      <a:r>
                        <a:rPr lang="en-US" sz="1200" dirty="0" smtClean="0">
                          <a:latin typeface="Arial" pitchFamily="34" charset="0"/>
                          <a:cs typeface="Arial" pitchFamily="34" charset="0"/>
                        </a:rPr>
                        <a:t>Medium (40-60)</a:t>
                      </a:r>
                      <a:endParaRPr lang="en-US" sz="1200" dirty="0">
                        <a:latin typeface="Arial" pitchFamily="34" charset="0"/>
                        <a:cs typeface="Arial" pitchFamily="34" charset="0"/>
                      </a:endParaRPr>
                    </a:p>
                  </a:txBody>
                  <a:tcPr marL="118872" marR="118872" anchor="ctr"/>
                </a:tc>
              </a:tr>
            </a:tbl>
          </a:graphicData>
        </a:graphic>
      </p:graphicFrame>
      <p:sp>
        <p:nvSpPr>
          <p:cNvPr id="6" name="Title 11"/>
          <p:cNvSpPr txBox="1">
            <a:spLocks/>
          </p:cNvSpPr>
          <p:nvPr/>
        </p:nvSpPr>
        <p:spPr>
          <a:xfrm>
            <a:off x="594360" y="152400"/>
            <a:ext cx="10698480" cy="1143000"/>
          </a:xfrm>
          <a:prstGeom prst="rect">
            <a:avLst/>
          </a:prstGeom>
        </p:spPr>
        <p:txBody>
          <a:bodyPr>
            <a:normAutofit/>
          </a:bodyPr>
          <a:lstStyle>
            <a:lvl1pPr algn="ctr" defTabSz="914400" rtl="0" eaLnBrk="1" latinLnBrk="0" hangingPunct="1">
              <a:spcBef>
                <a:spcPct val="0"/>
              </a:spcBef>
              <a:buNone/>
              <a:defRPr sz="3200" kern="1200">
                <a:solidFill>
                  <a:srgbClr val="C00000"/>
                </a:solidFill>
                <a:latin typeface="Arial Black" panose="020B0A04020102020204" pitchFamily="34" charset="0"/>
                <a:ea typeface="+mj-ea"/>
                <a:cs typeface="+mj-cs"/>
              </a:defRPr>
            </a:lvl1pPr>
          </a:lstStyle>
          <a:p>
            <a:r>
              <a:rPr lang="en-US" sz="2600" dirty="0" smtClean="0">
                <a:latin typeface="+mj-lt"/>
              </a:rPr>
              <a:t>AMWG  Change Requests</a:t>
            </a:r>
            <a:endParaRPr lang="en-US" sz="2600" dirty="0">
              <a:latin typeface="+mj-lt"/>
            </a:endParaRPr>
          </a:p>
        </p:txBody>
      </p:sp>
      <p:graphicFrame>
        <p:nvGraphicFramePr>
          <p:cNvPr id="11" name="Object 10"/>
          <p:cNvGraphicFramePr>
            <a:graphicFrameLocks noChangeAspect="1"/>
          </p:cNvGraphicFramePr>
          <p:nvPr>
            <p:extLst>
              <p:ext uri="{D42A27DB-BD31-4B8C-83A1-F6EECF244321}">
                <p14:modId xmlns:p14="http://schemas.microsoft.com/office/powerpoint/2010/main" val="2198000578"/>
              </p:ext>
            </p:extLst>
          </p:nvPr>
        </p:nvGraphicFramePr>
        <p:xfrm>
          <a:off x="5924550" y="1600200"/>
          <a:ext cx="914400" cy="304800"/>
        </p:xfrm>
        <a:graphic>
          <a:graphicData uri="http://schemas.openxmlformats.org/presentationml/2006/ole">
            <mc:AlternateContent xmlns:mc="http://schemas.openxmlformats.org/markup-compatibility/2006">
              <mc:Choice xmlns:v="urn:schemas-microsoft-com:vml" Requires="v">
                <p:oleObj spid="_x0000_s12266" name="Document" showAsIcon="1" r:id="rId4" imgW="914400" imgH="792360" progId="Word.Document.8">
                  <p:embed/>
                </p:oleObj>
              </mc:Choice>
              <mc:Fallback>
                <p:oleObj name="Document" showAsIcon="1" r:id="rId4" imgW="914400" imgH="792360" progId="Word.Document.8">
                  <p:embed/>
                  <p:pic>
                    <p:nvPicPr>
                      <p:cNvPr id="0" name=""/>
                      <p:cNvPicPr/>
                      <p:nvPr/>
                    </p:nvPicPr>
                    <p:blipFill>
                      <a:blip r:embed="rId5"/>
                      <a:stretch>
                        <a:fillRect/>
                      </a:stretch>
                    </p:blipFill>
                    <p:spPr>
                      <a:xfrm>
                        <a:off x="5924550" y="1600200"/>
                        <a:ext cx="914400" cy="304800"/>
                      </a:xfrm>
                      <a:prstGeom prst="rect">
                        <a:avLst/>
                      </a:prstGeom>
                    </p:spPr>
                  </p:pic>
                </p:oleObj>
              </mc:Fallback>
            </mc:AlternateContent>
          </a:graphicData>
        </a:graphic>
      </p:graphicFrame>
      <p:graphicFrame>
        <p:nvGraphicFramePr>
          <p:cNvPr id="12" name="Object 11"/>
          <p:cNvGraphicFramePr>
            <a:graphicFrameLocks noChangeAspect="1"/>
          </p:cNvGraphicFramePr>
          <p:nvPr>
            <p:extLst>
              <p:ext uri="{D42A27DB-BD31-4B8C-83A1-F6EECF244321}">
                <p14:modId xmlns:p14="http://schemas.microsoft.com/office/powerpoint/2010/main" val="1499727581"/>
              </p:ext>
            </p:extLst>
          </p:nvPr>
        </p:nvGraphicFramePr>
        <p:xfrm>
          <a:off x="5943600" y="2133600"/>
          <a:ext cx="914400" cy="304799"/>
        </p:xfrm>
        <a:graphic>
          <a:graphicData uri="http://schemas.openxmlformats.org/presentationml/2006/ole">
            <mc:AlternateContent xmlns:mc="http://schemas.openxmlformats.org/markup-compatibility/2006">
              <mc:Choice xmlns:v="urn:schemas-microsoft-com:vml" Requires="v">
                <p:oleObj spid="_x0000_s12267" name="Document" showAsIcon="1" r:id="rId6" imgW="914400" imgH="792360" progId="Word.Document.8">
                  <p:embed/>
                </p:oleObj>
              </mc:Choice>
              <mc:Fallback>
                <p:oleObj name="Document" showAsIcon="1" r:id="rId6" imgW="914400" imgH="792360" progId="Word.Document.8">
                  <p:embed/>
                  <p:pic>
                    <p:nvPicPr>
                      <p:cNvPr id="0" name=""/>
                      <p:cNvPicPr/>
                      <p:nvPr/>
                    </p:nvPicPr>
                    <p:blipFill>
                      <a:blip r:embed="rId7"/>
                      <a:stretch>
                        <a:fillRect/>
                      </a:stretch>
                    </p:blipFill>
                    <p:spPr>
                      <a:xfrm>
                        <a:off x="5943600" y="2133600"/>
                        <a:ext cx="914400" cy="304799"/>
                      </a:xfrm>
                      <a:prstGeom prst="rect">
                        <a:avLst/>
                      </a:prstGeom>
                    </p:spPr>
                  </p:pic>
                </p:oleObj>
              </mc:Fallback>
            </mc:AlternateContent>
          </a:graphicData>
        </a:graphic>
      </p:graphicFrame>
      <p:graphicFrame>
        <p:nvGraphicFramePr>
          <p:cNvPr id="13" name="Object 12"/>
          <p:cNvGraphicFramePr>
            <a:graphicFrameLocks noChangeAspect="1"/>
          </p:cNvGraphicFramePr>
          <p:nvPr>
            <p:extLst>
              <p:ext uri="{D42A27DB-BD31-4B8C-83A1-F6EECF244321}">
                <p14:modId xmlns:p14="http://schemas.microsoft.com/office/powerpoint/2010/main" val="1252758703"/>
              </p:ext>
            </p:extLst>
          </p:nvPr>
        </p:nvGraphicFramePr>
        <p:xfrm>
          <a:off x="5943600" y="2667000"/>
          <a:ext cx="914400" cy="396875"/>
        </p:xfrm>
        <a:graphic>
          <a:graphicData uri="http://schemas.openxmlformats.org/presentationml/2006/ole">
            <mc:AlternateContent xmlns:mc="http://schemas.openxmlformats.org/markup-compatibility/2006">
              <mc:Choice xmlns:v="urn:schemas-microsoft-com:vml" Requires="v">
                <p:oleObj spid="_x0000_s12268" name="Document" showAsIcon="1" r:id="rId8" imgW="914400" imgH="792360" progId="Word.Document.8">
                  <p:embed/>
                </p:oleObj>
              </mc:Choice>
              <mc:Fallback>
                <p:oleObj name="Document" showAsIcon="1" r:id="rId8" imgW="914400" imgH="792360" progId="Word.Document.8">
                  <p:embed/>
                  <p:pic>
                    <p:nvPicPr>
                      <p:cNvPr id="0" name=""/>
                      <p:cNvPicPr/>
                      <p:nvPr/>
                    </p:nvPicPr>
                    <p:blipFill>
                      <a:blip r:embed="rId9"/>
                      <a:stretch>
                        <a:fillRect/>
                      </a:stretch>
                    </p:blipFill>
                    <p:spPr>
                      <a:xfrm>
                        <a:off x="5943600" y="2667000"/>
                        <a:ext cx="914400" cy="396875"/>
                      </a:xfrm>
                      <a:prstGeom prst="rect">
                        <a:avLst/>
                      </a:prstGeom>
                    </p:spPr>
                  </p:pic>
                </p:oleObj>
              </mc:Fallback>
            </mc:AlternateContent>
          </a:graphicData>
        </a:graphic>
      </p:graphicFrame>
      <p:graphicFrame>
        <p:nvGraphicFramePr>
          <p:cNvPr id="14" name="Object 13"/>
          <p:cNvGraphicFramePr>
            <a:graphicFrameLocks noChangeAspect="1"/>
          </p:cNvGraphicFramePr>
          <p:nvPr>
            <p:extLst>
              <p:ext uri="{D42A27DB-BD31-4B8C-83A1-F6EECF244321}">
                <p14:modId xmlns:p14="http://schemas.microsoft.com/office/powerpoint/2010/main" val="943786683"/>
              </p:ext>
            </p:extLst>
          </p:nvPr>
        </p:nvGraphicFramePr>
        <p:xfrm>
          <a:off x="5943600" y="3124200"/>
          <a:ext cx="914400" cy="381000"/>
        </p:xfrm>
        <a:graphic>
          <a:graphicData uri="http://schemas.openxmlformats.org/presentationml/2006/ole">
            <mc:AlternateContent xmlns:mc="http://schemas.openxmlformats.org/markup-compatibility/2006">
              <mc:Choice xmlns:v="urn:schemas-microsoft-com:vml" Requires="v">
                <p:oleObj spid="_x0000_s12269" name="Document" showAsIcon="1" r:id="rId10" imgW="914400" imgH="792360" progId="Word.Document.8">
                  <p:embed/>
                </p:oleObj>
              </mc:Choice>
              <mc:Fallback>
                <p:oleObj name="Document" showAsIcon="1" r:id="rId10" imgW="914400" imgH="792360" progId="Word.Document.8">
                  <p:embed/>
                  <p:pic>
                    <p:nvPicPr>
                      <p:cNvPr id="0" name=""/>
                      <p:cNvPicPr/>
                      <p:nvPr/>
                    </p:nvPicPr>
                    <p:blipFill>
                      <a:blip r:embed="rId11"/>
                      <a:stretch>
                        <a:fillRect/>
                      </a:stretch>
                    </p:blipFill>
                    <p:spPr>
                      <a:xfrm>
                        <a:off x="5943600" y="3124200"/>
                        <a:ext cx="914400" cy="381000"/>
                      </a:xfrm>
                      <a:prstGeom prst="rect">
                        <a:avLst/>
                      </a:prstGeom>
                    </p:spPr>
                  </p:pic>
                </p:oleObj>
              </mc:Fallback>
            </mc:AlternateContent>
          </a:graphicData>
        </a:graphic>
      </p:graphicFrame>
      <p:graphicFrame>
        <p:nvGraphicFramePr>
          <p:cNvPr id="15" name="Object 14"/>
          <p:cNvGraphicFramePr>
            <a:graphicFrameLocks noChangeAspect="1"/>
          </p:cNvGraphicFramePr>
          <p:nvPr>
            <p:extLst>
              <p:ext uri="{D42A27DB-BD31-4B8C-83A1-F6EECF244321}">
                <p14:modId xmlns:p14="http://schemas.microsoft.com/office/powerpoint/2010/main" val="2183719943"/>
              </p:ext>
            </p:extLst>
          </p:nvPr>
        </p:nvGraphicFramePr>
        <p:xfrm>
          <a:off x="5943600" y="3641725"/>
          <a:ext cx="914400" cy="396875"/>
        </p:xfrm>
        <a:graphic>
          <a:graphicData uri="http://schemas.openxmlformats.org/presentationml/2006/ole">
            <mc:AlternateContent xmlns:mc="http://schemas.openxmlformats.org/markup-compatibility/2006">
              <mc:Choice xmlns:v="urn:schemas-microsoft-com:vml" Requires="v">
                <p:oleObj spid="_x0000_s12270" name="Document" showAsIcon="1" r:id="rId12" imgW="914400" imgH="792360" progId="Word.Document.8">
                  <p:embed/>
                </p:oleObj>
              </mc:Choice>
              <mc:Fallback>
                <p:oleObj name="Document" showAsIcon="1" r:id="rId12" imgW="914400" imgH="792360" progId="Word.Document.8">
                  <p:embed/>
                  <p:pic>
                    <p:nvPicPr>
                      <p:cNvPr id="0" name=""/>
                      <p:cNvPicPr/>
                      <p:nvPr/>
                    </p:nvPicPr>
                    <p:blipFill>
                      <a:blip r:embed="rId13"/>
                      <a:stretch>
                        <a:fillRect/>
                      </a:stretch>
                    </p:blipFill>
                    <p:spPr>
                      <a:xfrm>
                        <a:off x="5943600" y="3641725"/>
                        <a:ext cx="914400" cy="396875"/>
                      </a:xfrm>
                      <a:prstGeom prst="rect">
                        <a:avLst/>
                      </a:prstGeom>
                    </p:spPr>
                  </p:pic>
                </p:oleObj>
              </mc:Fallback>
            </mc:AlternateContent>
          </a:graphicData>
        </a:graphic>
      </p:graphicFrame>
      <p:graphicFrame>
        <p:nvGraphicFramePr>
          <p:cNvPr id="16" name="Object 15"/>
          <p:cNvGraphicFramePr>
            <a:graphicFrameLocks noChangeAspect="1"/>
          </p:cNvGraphicFramePr>
          <p:nvPr>
            <p:extLst>
              <p:ext uri="{D42A27DB-BD31-4B8C-83A1-F6EECF244321}">
                <p14:modId xmlns:p14="http://schemas.microsoft.com/office/powerpoint/2010/main" val="4188430910"/>
              </p:ext>
            </p:extLst>
          </p:nvPr>
        </p:nvGraphicFramePr>
        <p:xfrm>
          <a:off x="5943600" y="4267200"/>
          <a:ext cx="914400" cy="304800"/>
        </p:xfrm>
        <a:graphic>
          <a:graphicData uri="http://schemas.openxmlformats.org/presentationml/2006/ole">
            <mc:AlternateContent xmlns:mc="http://schemas.openxmlformats.org/markup-compatibility/2006">
              <mc:Choice xmlns:v="urn:schemas-microsoft-com:vml" Requires="v">
                <p:oleObj spid="_x0000_s12271" name="Document" showAsIcon="1" r:id="rId14" imgW="914400" imgH="792360" progId="Word.Document.8">
                  <p:embed/>
                </p:oleObj>
              </mc:Choice>
              <mc:Fallback>
                <p:oleObj name="Document" showAsIcon="1" r:id="rId14" imgW="914400" imgH="792360" progId="Word.Document.8">
                  <p:embed/>
                  <p:pic>
                    <p:nvPicPr>
                      <p:cNvPr id="0" name=""/>
                      <p:cNvPicPr/>
                      <p:nvPr/>
                    </p:nvPicPr>
                    <p:blipFill>
                      <a:blip r:embed="rId15"/>
                      <a:stretch>
                        <a:fillRect/>
                      </a:stretch>
                    </p:blipFill>
                    <p:spPr>
                      <a:xfrm>
                        <a:off x="5943600" y="4267200"/>
                        <a:ext cx="914400" cy="304800"/>
                      </a:xfrm>
                      <a:prstGeom prst="rect">
                        <a:avLst/>
                      </a:prstGeom>
                    </p:spPr>
                  </p:pic>
                </p:oleObj>
              </mc:Fallback>
            </mc:AlternateContent>
          </a:graphicData>
        </a:graphic>
      </p:graphicFrame>
      <p:graphicFrame>
        <p:nvGraphicFramePr>
          <p:cNvPr id="17" name="Object 16"/>
          <p:cNvGraphicFramePr>
            <a:graphicFrameLocks noChangeAspect="1"/>
          </p:cNvGraphicFramePr>
          <p:nvPr>
            <p:extLst>
              <p:ext uri="{D42A27DB-BD31-4B8C-83A1-F6EECF244321}">
                <p14:modId xmlns:p14="http://schemas.microsoft.com/office/powerpoint/2010/main" val="826557386"/>
              </p:ext>
            </p:extLst>
          </p:nvPr>
        </p:nvGraphicFramePr>
        <p:xfrm>
          <a:off x="5943600" y="4953000"/>
          <a:ext cx="914400" cy="304800"/>
        </p:xfrm>
        <a:graphic>
          <a:graphicData uri="http://schemas.openxmlformats.org/presentationml/2006/ole">
            <mc:AlternateContent xmlns:mc="http://schemas.openxmlformats.org/markup-compatibility/2006">
              <mc:Choice xmlns:v="urn:schemas-microsoft-com:vml" Requires="v">
                <p:oleObj spid="_x0000_s12272" name="Document" showAsIcon="1" r:id="rId16" imgW="914400" imgH="792360" progId="Word.Document.8">
                  <p:embed/>
                </p:oleObj>
              </mc:Choice>
              <mc:Fallback>
                <p:oleObj name="Document" showAsIcon="1" r:id="rId16" imgW="914400" imgH="792360" progId="Word.Document.8">
                  <p:embed/>
                  <p:pic>
                    <p:nvPicPr>
                      <p:cNvPr id="0" name=""/>
                      <p:cNvPicPr/>
                      <p:nvPr/>
                    </p:nvPicPr>
                    <p:blipFill>
                      <a:blip r:embed="rId17"/>
                      <a:stretch>
                        <a:fillRect/>
                      </a:stretch>
                    </p:blipFill>
                    <p:spPr>
                      <a:xfrm>
                        <a:off x="5943600" y="4953000"/>
                        <a:ext cx="914400" cy="304800"/>
                      </a:xfrm>
                      <a:prstGeom prst="rect">
                        <a:avLst/>
                      </a:prstGeom>
                    </p:spPr>
                  </p:pic>
                </p:oleObj>
              </mc:Fallback>
            </mc:AlternateContent>
          </a:graphicData>
        </a:graphic>
      </p:graphicFrame>
      <p:graphicFrame>
        <p:nvGraphicFramePr>
          <p:cNvPr id="18" name="Object 17"/>
          <p:cNvGraphicFramePr>
            <a:graphicFrameLocks noChangeAspect="1"/>
          </p:cNvGraphicFramePr>
          <p:nvPr>
            <p:extLst>
              <p:ext uri="{D42A27DB-BD31-4B8C-83A1-F6EECF244321}">
                <p14:modId xmlns:p14="http://schemas.microsoft.com/office/powerpoint/2010/main" val="3601676332"/>
              </p:ext>
            </p:extLst>
          </p:nvPr>
        </p:nvGraphicFramePr>
        <p:xfrm>
          <a:off x="5943600" y="5486400"/>
          <a:ext cx="914400" cy="304800"/>
        </p:xfrm>
        <a:graphic>
          <a:graphicData uri="http://schemas.openxmlformats.org/presentationml/2006/ole">
            <mc:AlternateContent xmlns:mc="http://schemas.openxmlformats.org/markup-compatibility/2006">
              <mc:Choice xmlns:v="urn:schemas-microsoft-com:vml" Requires="v">
                <p:oleObj spid="_x0000_s12273" name="Document" showAsIcon="1" r:id="rId18" imgW="914400" imgH="792360" progId="Word.Document.8">
                  <p:embed/>
                </p:oleObj>
              </mc:Choice>
              <mc:Fallback>
                <p:oleObj name="Document" showAsIcon="1" r:id="rId18" imgW="914400" imgH="792360" progId="Word.Document.8">
                  <p:embed/>
                  <p:pic>
                    <p:nvPicPr>
                      <p:cNvPr id="0" name=""/>
                      <p:cNvPicPr/>
                      <p:nvPr/>
                    </p:nvPicPr>
                    <p:blipFill>
                      <a:blip r:embed="rId19"/>
                      <a:stretch>
                        <a:fillRect/>
                      </a:stretch>
                    </p:blipFill>
                    <p:spPr>
                      <a:xfrm>
                        <a:off x="5943600" y="5486400"/>
                        <a:ext cx="914400" cy="304800"/>
                      </a:xfrm>
                      <a:prstGeom prst="rect">
                        <a:avLst/>
                      </a:prstGeom>
                    </p:spPr>
                  </p:pic>
                </p:oleObj>
              </mc:Fallback>
            </mc:AlternateContent>
          </a:graphicData>
        </a:graphic>
      </p:graphicFrame>
      <p:graphicFrame>
        <p:nvGraphicFramePr>
          <p:cNvPr id="19" name="Object 18"/>
          <p:cNvGraphicFramePr>
            <a:graphicFrameLocks noChangeAspect="1"/>
          </p:cNvGraphicFramePr>
          <p:nvPr>
            <p:extLst>
              <p:ext uri="{D42A27DB-BD31-4B8C-83A1-F6EECF244321}">
                <p14:modId xmlns:p14="http://schemas.microsoft.com/office/powerpoint/2010/main" val="1209917623"/>
              </p:ext>
            </p:extLst>
          </p:nvPr>
        </p:nvGraphicFramePr>
        <p:xfrm>
          <a:off x="5943600" y="6019800"/>
          <a:ext cx="914400" cy="381000"/>
        </p:xfrm>
        <a:graphic>
          <a:graphicData uri="http://schemas.openxmlformats.org/presentationml/2006/ole">
            <mc:AlternateContent xmlns:mc="http://schemas.openxmlformats.org/markup-compatibility/2006">
              <mc:Choice xmlns:v="urn:schemas-microsoft-com:vml" Requires="v">
                <p:oleObj spid="_x0000_s12274" name="Document" showAsIcon="1" r:id="rId20" imgW="914400" imgH="792360" progId="Word.Document.8">
                  <p:embed/>
                </p:oleObj>
              </mc:Choice>
              <mc:Fallback>
                <p:oleObj name="Document" showAsIcon="1" r:id="rId20" imgW="914400" imgH="792360" progId="Word.Document.8">
                  <p:embed/>
                  <p:pic>
                    <p:nvPicPr>
                      <p:cNvPr id="0" name=""/>
                      <p:cNvPicPr/>
                      <p:nvPr/>
                    </p:nvPicPr>
                    <p:blipFill>
                      <a:blip r:embed="rId21"/>
                      <a:stretch>
                        <a:fillRect/>
                      </a:stretch>
                    </p:blipFill>
                    <p:spPr>
                      <a:xfrm>
                        <a:off x="5943600" y="6019800"/>
                        <a:ext cx="914400" cy="381000"/>
                      </a:xfrm>
                      <a:prstGeom prst="rect">
                        <a:avLst/>
                      </a:prstGeom>
                    </p:spPr>
                  </p:pic>
                </p:oleObj>
              </mc:Fallback>
            </mc:AlternateContent>
          </a:graphicData>
        </a:graphic>
      </p:graphicFrame>
      <p:graphicFrame>
        <p:nvGraphicFramePr>
          <p:cNvPr id="20" name="Object 19"/>
          <p:cNvGraphicFramePr>
            <a:graphicFrameLocks noChangeAspect="1"/>
          </p:cNvGraphicFramePr>
          <p:nvPr>
            <p:extLst>
              <p:ext uri="{D42A27DB-BD31-4B8C-83A1-F6EECF244321}">
                <p14:modId xmlns:p14="http://schemas.microsoft.com/office/powerpoint/2010/main" val="2104240366"/>
              </p:ext>
            </p:extLst>
          </p:nvPr>
        </p:nvGraphicFramePr>
        <p:xfrm>
          <a:off x="5926853" y="6553200"/>
          <a:ext cx="914400" cy="396875"/>
        </p:xfrm>
        <a:graphic>
          <a:graphicData uri="http://schemas.openxmlformats.org/presentationml/2006/ole">
            <mc:AlternateContent xmlns:mc="http://schemas.openxmlformats.org/markup-compatibility/2006">
              <mc:Choice xmlns:v="urn:schemas-microsoft-com:vml" Requires="v">
                <p:oleObj spid="_x0000_s12275" name="Document" showAsIcon="1" r:id="rId22" imgW="914400" imgH="792360" progId="Word.Document.8">
                  <p:embed/>
                </p:oleObj>
              </mc:Choice>
              <mc:Fallback>
                <p:oleObj name="Document" showAsIcon="1" r:id="rId22" imgW="914400" imgH="792360" progId="Word.Document.8">
                  <p:embed/>
                  <p:pic>
                    <p:nvPicPr>
                      <p:cNvPr id="0" name=""/>
                      <p:cNvPicPr/>
                      <p:nvPr/>
                    </p:nvPicPr>
                    <p:blipFill>
                      <a:blip r:embed="rId23"/>
                      <a:stretch>
                        <a:fillRect/>
                      </a:stretch>
                    </p:blipFill>
                    <p:spPr>
                      <a:xfrm>
                        <a:off x="5926853" y="6553200"/>
                        <a:ext cx="914400" cy="396875"/>
                      </a:xfrm>
                      <a:prstGeom prst="rect">
                        <a:avLst/>
                      </a:prstGeom>
                    </p:spPr>
                  </p:pic>
                </p:oleObj>
              </mc:Fallback>
            </mc:AlternateContent>
          </a:graphicData>
        </a:graphic>
      </p:graphicFrame>
    </p:spTree>
    <p:extLst>
      <p:ext uri="{BB962C8B-B14F-4D97-AF65-F5344CB8AC3E}">
        <p14:creationId xmlns:p14="http://schemas.microsoft.com/office/powerpoint/2010/main" val="3849265976"/>
      </p:ext>
    </p:extLst>
  </p:cSld>
  <p:clrMapOvr>
    <a:masterClrMapping/>
  </p:clrMapOvr>
  <p:timing>
    <p:tnLst>
      <p:par>
        <p:cTn id="1" dur="indefinite" restart="never" nodeType="tmRoot"/>
      </p:par>
    </p:tnLst>
  </p:timing>
</p:sld>
</file>

<file path=ppt/theme/theme1.xml><?xml version="1.0" encoding="utf-8"?>
<a:theme xmlns:a="http://schemas.openxmlformats.org/drawingml/2006/main" name="S&amp;C-2010">
  <a:themeElements>
    <a:clrScheme name="S&amp;C-2010 9">
      <a:dk1>
        <a:srgbClr val="000000"/>
      </a:dk1>
      <a:lt1>
        <a:srgbClr val="FFFFFF"/>
      </a:lt1>
      <a:dk2>
        <a:srgbClr val="000000"/>
      </a:dk2>
      <a:lt2>
        <a:srgbClr val="FFFFFF"/>
      </a:lt2>
      <a:accent1>
        <a:srgbClr val="7889FB"/>
      </a:accent1>
      <a:accent2>
        <a:srgbClr val="D6DBFE"/>
      </a:accent2>
      <a:accent3>
        <a:srgbClr val="FFFFFF"/>
      </a:accent3>
      <a:accent4>
        <a:srgbClr val="000000"/>
      </a:accent4>
      <a:accent5>
        <a:srgbClr val="BEC4FD"/>
      </a:accent5>
      <a:accent6>
        <a:srgbClr val="C2C6E6"/>
      </a:accent6>
      <a:hlink>
        <a:srgbClr val="7889FB"/>
      </a:hlink>
      <a:folHlink>
        <a:srgbClr val="9900CC"/>
      </a:folHlink>
    </a:clrScheme>
    <a:fontScheme name="S&amp;C-2010">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rgbClr val="333333"/>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cs typeface="Arial" pitchFamily="34" charset="0"/>
          </a:defRPr>
        </a:defPPr>
      </a:lstStyle>
    </a:spDef>
    <a:lnDef>
      <a:spPr bwMode="auto">
        <a:xfrm>
          <a:off x="0" y="0"/>
          <a:ext cx="1" cy="1"/>
        </a:xfrm>
        <a:custGeom>
          <a:avLst/>
          <a:gdLst/>
          <a:ahLst/>
          <a:cxnLst/>
          <a:rect l="0" t="0" r="0" b="0"/>
          <a:pathLst/>
        </a:custGeom>
        <a:noFill/>
        <a:ln w="12700" cap="flat" cmpd="sng" algn="ctr">
          <a:solidFill>
            <a:srgbClr val="333333"/>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cs typeface="Arial" pitchFamily="34" charset="0"/>
          </a:defRPr>
        </a:defPPr>
      </a:lstStyle>
    </a:lnDef>
  </a:objectDefaults>
  <a:extraClrSchemeLst>
    <a:extraClrScheme>
      <a:clrScheme name="S&amp;C-2010 1">
        <a:dk1>
          <a:srgbClr val="000000"/>
        </a:dk1>
        <a:lt1>
          <a:srgbClr val="FFFFFF"/>
        </a:lt1>
        <a:dk2>
          <a:srgbClr val="000000"/>
        </a:dk2>
        <a:lt2>
          <a:srgbClr val="808080"/>
        </a:lt2>
        <a:accent1>
          <a:srgbClr val="009999"/>
        </a:accent1>
        <a:accent2>
          <a:srgbClr val="71BFA7"/>
        </a:accent2>
        <a:accent3>
          <a:srgbClr val="FFFFFF"/>
        </a:accent3>
        <a:accent4>
          <a:srgbClr val="000000"/>
        </a:accent4>
        <a:accent5>
          <a:srgbClr val="AACACA"/>
        </a:accent5>
        <a:accent6>
          <a:srgbClr val="66AD97"/>
        </a:accent6>
        <a:hlink>
          <a:srgbClr val="7889FB"/>
        </a:hlink>
        <a:folHlink>
          <a:srgbClr val="9900CC"/>
        </a:folHlink>
      </a:clrScheme>
      <a:clrMap bg1="lt1" tx1="dk1" bg2="lt2" tx2="dk2" accent1="accent1" accent2="accent2" accent3="accent3" accent4="accent4" accent5="accent5" accent6="accent6" hlink="hlink" folHlink="folHlink"/>
    </a:extraClrScheme>
    <a:extraClrScheme>
      <a:clrScheme name="S&amp;C-2010 2">
        <a:dk1>
          <a:srgbClr val="000000"/>
        </a:dk1>
        <a:lt1>
          <a:srgbClr val="FFFFFF"/>
        </a:lt1>
        <a:dk2>
          <a:srgbClr val="000000"/>
        </a:dk2>
        <a:lt2>
          <a:srgbClr val="808080"/>
        </a:lt2>
        <a:accent1>
          <a:srgbClr val="7889FB"/>
        </a:accent1>
        <a:accent2>
          <a:srgbClr val="71BFA7"/>
        </a:accent2>
        <a:accent3>
          <a:srgbClr val="FFFFFF"/>
        </a:accent3>
        <a:accent4>
          <a:srgbClr val="000000"/>
        </a:accent4>
        <a:accent5>
          <a:srgbClr val="BEC4FD"/>
        </a:accent5>
        <a:accent6>
          <a:srgbClr val="66AD97"/>
        </a:accent6>
        <a:hlink>
          <a:srgbClr val="7889FB"/>
        </a:hlink>
        <a:folHlink>
          <a:srgbClr val="9900CC"/>
        </a:folHlink>
      </a:clrScheme>
      <a:clrMap bg1="lt1" tx1="dk1" bg2="lt2" tx2="dk2" accent1="accent1" accent2="accent2" accent3="accent3" accent4="accent4" accent5="accent5" accent6="accent6" hlink="hlink" folHlink="folHlink"/>
    </a:extraClrScheme>
    <a:extraClrScheme>
      <a:clrScheme name="S&amp;C-2010 3">
        <a:dk1>
          <a:srgbClr val="000000"/>
        </a:dk1>
        <a:lt1>
          <a:srgbClr val="FFFFFF"/>
        </a:lt1>
        <a:dk2>
          <a:srgbClr val="000000"/>
        </a:dk2>
        <a:lt2>
          <a:srgbClr val="808080"/>
        </a:lt2>
        <a:accent1>
          <a:srgbClr val="7889FB"/>
        </a:accent1>
        <a:accent2>
          <a:srgbClr val="8CC800"/>
        </a:accent2>
        <a:accent3>
          <a:srgbClr val="FFFFFF"/>
        </a:accent3>
        <a:accent4>
          <a:srgbClr val="000000"/>
        </a:accent4>
        <a:accent5>
          <a:srgbClr val="BEC4FD"/>
        </a:accent5>
        <a:accent6>
          <a:srgbClr val="7EB500"/>
        </a:accent6>
        <a:hlink>
          <a:srgbClr val="7889FB"/>
        </a:hlink>
        <a:folHlink>
          <a:srgbClr val="9900CC"/>
        </a:folHlink>
      </a:clrScheme>
      <a:clrMap bg1="lt1" tx1="dk1" bg2="lt2" tx2="dk2" accent1="accent1" accent2="accent2" accent3="accent3" accent4="accent4" accent5="accent5" accent6="accent6" hlink="hlink" folHlink="folHlink"/>
    </a:extraClrScheme>
    <a:extraClrScheme>
      <a:clrScheme name="S&amp;C-2010 4">
        <a:dk1>
          <a:srgbClr val="000000"/>
        </a:dk1>
        <a:lt1>
          <a:srgbClr val="FFFFFF"/>
        </a:lt1>
        <a:dk2>
          <a:srgbClr val="000000"/>
        </a:dk2>
        <a:lt2>
          <a:srgbClr val="808080"/>
        </a:lt2>
        <a:accent1>
          <a:srgbClr val="7889FB"/>
        </a:accent1>
        <a:accent2>
          <a:srgbClr val="C7CDFD"/>
        </a:accent2>
        <a:accent3>
          <a:srgbClr val="FFFFFF"/>
        </a:accent3>
        <a:accent4>
          <a:srgbClr val="000000"/>
        </a:accent4>
        <a:accent5>
          <a:srgbClr val="BEC4FD"/>
        </a:accent5>
        <a:accent6>
          <a:srgbClr val="B4BAE5"/>
        </a:accent6>
        <a:hlink>
          <a:srgbClr val="7889FB"/>
        </a:hlink>
        <a:folHlink>
          <a:srgbClr val="9900CC"/>
        </a:folHlink>
      </a:clrScheme>
      <a:clrMap bg1="lt1" tx1="dk1" bg2="lt2" tx2="dk2" accent1="accent1" accent2="accent2" accent3="accent3" accent4="accent4" accent5="accent5" accent6="accent6" hlink="hlink" folHlink="folHlink"/>
    </a:extraClrScheme>
    <a:extraClrScheme>
      <a:clrScheme name="S&amp;C-2010 5">
        <a:dk1>
          <a:srgbClr val="000000"/>
        </a:dk1>
        <a:lt1>
          <a:srgbClr val="FFFFFF"/>
        </a:lt1>
        <a:dk2>
          <a:srgbClr val="061DC8"/>
        </a:dk2>
        <a:lt2>
          <a:srgbClr val="808080"/>
        </a:lt2>
        <a:accent1>
          <a:srgbClr val="7889FB"/>
        </a:accent1>
        <a:accent2>
          <a:srgbClr val="C7CDFD"/>
        </a:accent2>
        <a:accent3>
          <a:srgbClr val="FFFFFF"/>
        </a:accent3>
        <a:accent4>
          <a:srgbClr val="000000"/>
        </a:accent4>
        <a:accent5>
          <a:srgbClr val="BEC4FD"/>
        </a:accent5>
        <a:accent6>
          <a:srgbClr val="B4BAE5"/>
        </a:accent6>
        <a:hlink>
          <a:srgbClr val="7889FB"/>
        </a:hlink>
        <a:folHlink>
          <a:srgbClr val="9900CC"/>
        </a:folHlink>
      </a:clrScheme>
      <a:clrMap bg1="lt1" tx1="dk1" bg2="lt2" tx2="dk2" accent1="accent1" accent2="accent2" accent3="accent3" accent4="accent4" accent5="accent5" accent6="accent6" hlink="hlink" folHlink="folHlink"/>
    </a:extraClrScheme>
    <a:extraClrScheme>
      <a:clrScheme name="S&amp;C-2010 6">
        <a:dk1>
          <a:srgbClr val="000000"/>
        </a:dk1>
        <a:lt1>
          <a:srgbClr val="FFFFFF"/>
        </a:lt1>
        <a:dk2>
          <a:srgbClr val="061DC8"/>
        </a:dk2>
        <a:lt2>
          <a:srgbClr val="808080"/>
        </a:lt2>
        <a:accent1>
          <a:srgbClr val="7889FB"/>
        </a:accent1>
        <a:accent2>
          <a:srgbClr val="C7CDFD"/>
        </a:accent2>
        <a:accent3>
          <a:srgbClr val="FFFFFF"/>
        </a:accent3>
        <a:accent4>
          <a:srgbClr val="000000"/>
        </a:accent4>
        <a:accent5>
          <a:srgbClr val="BEC4FD"/>
        </a:accent5>
        <a:accent6>
          <a:srgbClr val="B4BAE5"/>
        </a:accent6>
        <a:hlink>
          <a:srgbClr val="659900"/>
        </a:hlink>
        <a:folHlink>
          <a:srgbClr val="9900CC"/>
        </a:folHlink>
      </a:clrScheme>
      <a:clrMap bg1="lt1" tx1="dk1" bg2="lt2" tx2="dk2" accent1="accent1" accent2="accent2" accent3="accent3" accent4="accent4" accent5="accent5" accent6="accent6" hlink="hlink" folHlink="folHlink"/>
    </a:extraClrScheme>
    <a:extraClrScheme>
      <a:clrScheme name="S&amp;C-2010 7">
        <a:dk1>
          <a:srgbClr val="000000"/>
        </a:dk1>
        <a:lt1>
          <a:srgbClr val="FFFFFF"/>
        </a:lt1>
        <a:dk2>
          <a:srgbClr val="061DC8"/>
        </a:dk2>
        <a:lt2>
          <a:srgbClr val="808080"/>
        </a:lt2>
        <a:accent1>
          <a:srgbClr val="7889FB"/>
        </a:accent1>
        <a:accent2>
          <a:srgbClr val="C7CDFD"/>
        </a:accent2>
        <a:accent3>
          <a:srgbClr val="FFFFFF"/>
        </a:accent3>
        <a:accent4>
          <a:srgbClr val="000000"/>
        </a:accent4>
        <a:accent5>
          <a:srgbClr val="BEC4FD"/>
        </a:accent5>
        <a:accent6>
          <a:srgbClr val="B4BAE5"/>
        </a:accent6>
        <a:hlink>
          <a:srgbClr val="659900"/>
        </a:hlink>
        <a:folHlink>
          <a:srgbClr val="8CC800"/>
        </a:folHlink>
      </a:clrScheme>
      <a:clrMap bg1="lt1" tx1="dk1" bg2="lt2" tx2="dk2" accent1="accent1" accent2="accent2" accent3="accent3" accent4="accent4" accent5="accent5" accent6="accent6" hlink="hlink" folHlink="folHlink"/>
    </a:extraClrScheme>
    <a:extraClrScheme>
      <a:clrScheme name="S&amp;C-2010 8">
        <a:dk1>
          <a:srgbClr val="000000"/>
        </a:dk1>
        <a:lt1>
          <a:srgbClr val="FFFFFF"/>
        </a:lt1>
        <a:dk2>
          <a:srgbClr val="061DC8"/>
        </a:dk2>
        <a:lt2>
          <a:srgbClr val="808080"/>
        </a:lt2>
        <a:accent1>
          <a:srgbClr val="7889FB"/>
        </a:accent1>
        <a:accent2>
          <a:srgbClr val="C7CDFD"/>
        </a:accent2>
        <a:accent3>
          <a:srgbClr val="FFFFFF"/>
        </a:accent3>
        <a:accent4>
          <a:srgbClr val="000000"/>
        </a:accent4>
        <a:accent5>
          <a:srgbClr val="BEC4FD"/>
        </a:accent5>
        <a:accent6>
          <a:srgbClr val="B4BAE5"/>
        </a:accent6>
        <a:hlink>
          <a:srgbClr val="7889FB"/>
        </a:hlink>
        <a:folHlink>
          <a:srgbClr val="8CC800"/>
        </a:folHlink>
      </a:clrScheme>
      <a:clrMap bg1="lt1" tx1="dk1" bg2="lt2" tx2="dk2" accent1="accent1" accent2="accent2" accent3="accent3" accent4="accent4" accent5="accent5" accent6="accent6" hlink="hlink" folHlink="folHlink"/>
    </a:extraClrScheme>
    <a:extraClrScheme>
      <a:clrScheme name="S&amp;C-2010 9">
        <a:dk1>
          <a:srgbClr val="000000"/>
        </a:dk1>
        <a:lt1>
          <a:srgbClr val="FFFFFF"/>
        </a:lt1>
        <a:dk2>
          <a:srgbClr val="000000"/>
        </a:dk2>
        <a:lt2>
          <a:srgbClr val="FFFFFF"/>
        </a:lt2>
        <a:accent1>
          <a:srgbClr val="7889FB"/>
        </a:accent1>
        <a:accent2>
          <a:srgbClr val="D6DBFE"/>
        </a:accent2>
        <a:accent3>
          <a:srgbClr val="FFFFFF"/>
        </a:accent3>
        <a:accent4>
          <a:srgbClr val="000000"/>
        </a:accent4>
        <a:accent5>
          <a:srgbClr val="BEC4FD"/>
        </a:accent5>
        <a:accent6>
          <a:srgbClr val="C2C6E6"/>
        </a:accent6>
        <a:hlink>
          <a:srgbClr val="7889FB"/>
        </a:hlink>
        <a:folHlink>
          <a:srgbClr val="9900C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rgbClr val="333333"/>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cs typeface="Arial" pitchFamily="34" charset="0"/>
          </a:defRPr>
        </a:defPPr>
      </a:lstStyle>
    </a:spDef>
    <a:lnDef>
      <a:spPr bwMode="auto">
        <a:xfrm>
          <a:off x="0" y="0"/>
          <a:ext cx="1" cy="1"/>
        </a:xfrm>
        <a:custGeom>
          <a:avLst/>
          <a:gdLst/>
          <a:ahLst/>
          <a:cxnLst/>
          <a:rect l="0" t="0" r="0" b="0"/>
          <a:pathLst/>
        </a:custGeom>
        <a:noFill/>
        <a:ln w="12700" cap="flat" cmpd="sng" algn="ctr">
          <a:solidFill>
            <a:srgbClr val="333333"/>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cs typeface="Arial" pitchFamily="34"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7_S&amp;C-2010">
  <a:themeElements>
    <a:clrScheme name="7_S&amp;C-2010 9">
      <a:dk1>
        <a:srgbClr val="000000"/>
      </a:dk1>
      <a:lt1>
        <a:srgbClr val="FFFFFF"/>
      </a:lt1>
      <a:dk2>
        <a:srgbClr val="000000"/>
      </a:dk2>
      <a:lt2>
        <a:srgbClr val="FFFFFF"/>
      </a:lt2>
      <a:accent1>
        <a:srgbClr val="7889FB"/>
      </a:accent1>
      <a:accent2>
        <a:srgbClr val="D6DBFE"/>
      </a:accent2>
      <a:accent3>
        <a:srgbClr val="FFFFFF"/>
      </a:accent3>
      <a:accent4>
        <a:srgbClr val="000000"/>
      </a:accent4>
      <a:accent5>
        <a:srgbClr val="BEC4FD"/>
      </a:accent5>
      <a:accent6>
        <a:srgbClr val="C2C6E6"/>
      </a:accent6>
      <a:hlink>
        <a:srgbClr val="7889FB"/>
      </a:hlink>
      <a:folHlink>
        <a:srgbClr val="9900CC"/>
      </a:folHlink>
    </a:clrScheme>
    <a:fontScheme name="7_S&amp;C-2010">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7_S&amp;C-2010 1">
        <a:dk1>
          <a:srgbClr val="000000"/>
        </a:dk1>
        <a:lt1>
          <a:srgbClr val="FFFFFF"/>
        </a:lt1>
        <a:dk2>
          <a:srgbClr val="000000"/>
        </a:dk2>
        <a:lt2>
          <a:srgbClr val="808080"/>
        </a:lt2>
        <a:accent1>
          <a:srgbClr val="009999"/>
        </a:accent1>
        <a:accent2>
          <a:srgbClr val="71BFA7"/>
        </a:accent2>
        <a:accent3>
          <a:srgbClr val="FFFFFF"/>
        </a:accent3>
        <a:accent4>
          <a:srgbClr val="000000"/>
        </a:accent4>
        <a:accent5>
          <a:srgbClr val="AACACA"/>
        </a:accent5>
        <a:accent6>
          <a:srgbClr val="66AD97"/>
        </a:accent6>
        <a:hlink>
          <a:srgbClr val="7889FB"/>
        </a:hlink>
        <a:folHlink>
          <a:srgbClr val="9900CC"/>
        </a:folHlink>
      </a:clrScheme>
      <a:clrMap bg1="lt1" tx1="dk1" bg2="lt2" tx2="dk2" accent1="accent1" accent2="accent2" accent3="accent3" accent4="accent4" accent5="accent5" accent6="accent6" hlink="hlink" folHlink="folHlink"/>
    </a:extraClrScheme>
    <a:extraClrScheme>
      <a:clrScheme name="7_S&amp;C-2010 2">
        <a:dk1>
          <a:srgbClr val="000000"/>
        </a:dk1>
        <a:lt1>
          <a:srgbClr val="FFFFFF"/>
        </a:lt1>
        <a:dk2>
          <a:srgbClr val="000000"/>
        </a:dk2>
        <a:lt2>
          <a:srgbClr val="808080"/>
        </a:lt2>
        <a:accent1>
          <a:srgbClr val="7889FB"/>
        </a:accent1>
        <a:accent2>
          <a:srgbClr val="71BFA7"/>
        </a:accent2>
        <a:accent3>
          <a:srgbClr val="FFFFFF"/>
        </a:accent3>
        <a:accent4>
          <a:srgbClr val="000000"/>
        </a:accent4>
        <a:accent5>
          <a:srgbClr val="BEC4FD"/>
        </a:accent5>
        <a:accent6>
          <a:srgbClr val="66AD97"/>
        </a:accent6>
        <a:hlink>
          <a:srgbClr val="7889FB"/>
        </a:hlink>
        <a:folHlink>
          <a:srgbClr val="9900CC"/>
        </a:folHlink>
      </a:clrScheme>
      <a:clrMap bg1="lt1" tx1="dk1" bg2="lt2" tx2="dk2" accent1="accent1" accent2="accent2" accent3="accent3" accent4="accent4" accent5="accent5" accent6="accent6" hlink="hlink" folHlink="folHlink"/>
    </a:extraClrScheme>
    <a:extraClrScheme>
      <a:clrScheme name="7_S&amp;C-2010 3">
        <a:dk1>
          <a:srgbClr val="000000"/>
        </a:dk1>
        <a:lt1>
          <a:srgbClr val="FFFFFF"/>
        </a:lt1>
        <a:dk2>
          <a:srgbClr val="000000"/>
        </a:dk2>
        <a:lt2>
          <a:srgbClr val="808080"/>
        </a:lt2>
        <a:accent1>
          <a:srgbClr val="7889FB"/>
        </a:accent1>
        <a:accent2>
          <a:srgbClr val="8CC800"/>
        </a:accent2>
        <a:accent3>
          <a:srgbClr val="FFFFFF"/>
        </a:accent3>
        <a:accent4>
          <a:srgbClr val="000000"/>
        </a:accent4>
        <a:accent5>
          <a:srgbClr val="BEC4FD"/>
        </a:accent5>
        <a:accent6>
          <a:srgbClr val="7EB500"/>
        </a:accent6>
        <a:hlink>
          <a:srgbClr val="7889FB"/>
        </a:hlink>
        <a:folHlink>
          <a:srgbClr val="9900CC"/>
        </a:folHlink>
      </a:clrScheme>
      <a:clrMap bg1="lt1" tx1="dk1" bg2="lt2" tx2="dk2" accent1="accent1" accent2="accent2" accent3="accent3" accent4="accent4" accent5="accent5" accent6="accent6" hlink="hlink" folHlink="folHlink"/>
    </a:extraClrScheme>
    <a:extraClrScheme>
      <a:clrScheme name="7_S&amp;C-2010 4">
        <a:dk1>
          <a:srgbClr val="000000"/>
        </a:dk1>
        <a:lt1>
          <a:srgbClr val="FFFFFF"/>
        </a:lt1>
        <a:dk2>
          <a:srgbClr val="000000"/>
        </a:dk2>
        <a:lt2>
          <a:srgbClr val="808080"/>
        </a:lt2>
        <a:accent1>
          <a:srgbClr val="7889FB"/>
        </a:accent1>
        <a:accent2>
          <a:srgbClr val="C7CDFD"/>
        </a:accent2>
        <a:accent3>
          <a:srgbClr val="FFFFFF"/>
        </a:accent3>
        <a:accent4>
          <a:srgbClr val="000000"/>
        </a:accent4>
        <a:accent5>
          <a:srgbClr val="BEC4FD"/>
        </a:accent5>
        <a:accent6>
          <a:srgbClr val="B4BAE5"/>
        </a:accent6>
        <a:hlink>
          <a:srgbClr val="7889FB"/>
        </a:hlink>
        <a:folHlink>
          <a:srgbClr val="9900CC"/>
        </a:folHlink>
      </a:clrScheme>
      <a:clrMap bg1="lt1" tx1="dk1" bg2="lt2" tx2="dk2" accent1="accent1" accent2="accent2" accent3="accent3" accent4="accent4" accent5="accent5" accent6="accent6" hlink="hlink" folHlink="folHlink"/>
    </a:extraClrScheme>
    <a:extraClrScheme>
      <a:clrScheme name="7_S&amp;C-2010 5">
        <a:dk1>
          <a:srgbClr val="000000"/>
        </a:dk1>
        <a:lt1>
          <a:srgbClr val="FFFFFF"/>
        </a:lt1>
        <a:dk2>
          <a:srgbClr val="061DC8"/>
        </a:dk2>
        <a:lt2>
          <a:srgbClr val="808080"/>
        </a:lt2>
        <a:accent1>
          <a:srgbClr val="7889FB"/>
        </a:accent1>
        <a:accent2>
          <a:srgbClr val="C7CDFD"/>
        </a:accent2>
        <a:accent3>
          <a:srgbClr val="FFFFFF"/>
        </a:accent3>
        <a:accent4>
          <a:srgbClr val="000000"/>
        </a:accent4>
        <a:accent5>
          <a:srgbClr val="BEC4FD"/>
        </a:accent5>
        <a:accent6>
          <a:srgbClr val="B4BAE5"/>
        </a:accent6>
        <a:hlink>
          <a:srgbClr val="7889FB"/>
        </a:hlink>
        <a:folHlink>
          <a:srgbClr val="9900CC"/>
        </a:folHlink>
      </a:clrScheme>
      <a:clrMap bg1="lt1" tx1="dk1" bg2="lt2" tx2="dk2" accent1="accent1" accent2="accent2" accent3="accent3" accent4="accent4" accent5="accent5" accent6="accent6" hlink="hlink" folHlink="folHlink"/>
    </a:extraClrScheme>
    <a:extraClrScheme>
      <a:clrScheme name="7_S&amp;C-2010 6">
        <a:dk1>
          <a:srgbClr val="000000"/>
        </a:dk1>
        <a:lt1>
          <a:srgbClr val="FFFFFF"/>
        </a:lt1>
        <a:dk2>
          <a:srgbClr val="061DC8"/>
        </a:dk2>
        <a:lt2>
          <a:srgbClr val="808080"/>
        </a:lt2>
        <a:accent1>
          <a:srgbClr val="7889FB"/>
        </a:accent1>
        <a:accent2>
          <a:srgbClr val="C7CDFD"/>
        </a:accent2>
        <a:accent3>
          <a:srgbClr val="FFFFFF"/>
        </a:accent3>
        <a:accent4>
          <a:srgbClr val="000000"/>
        </a:accent4>
        <a:accent5>
          <a:srgbClr val="BEC4FD"/>
        </a:accent5>
        <a:accent6>
          <a:srgbClr val="B4BAE5"/>
        </a:accent6>
        <a:hlink>
          <a:srgbClr val="659900"/>
        </a:hlink>
        <a:folHlink>
          <a:srgbClr val="9900CC"/>
        </a:folHlink>
      </a:clrScheme>
      <a:clrMap bg1="lt1" tx1="dk1" bg2="lt2" tx2="dk2" accent1="accent1" accent2="accent2" accent3="accent3" accent4="accent4" accent5="accent5" accent6="accent6" hlink="hlink" folHlink="folHlink"/>
    </a:extraClrScheme>
    <a:extraClrScheme>
      <a:clrScheme name="7_S&amp;C-2010 7">
        <a:dk1>
          <a:srgbClr val="000000"/>
        </a:dk1>
        <a:lt1>
          <a:srgbClr val="FFFFFF"/>
        </a:lt1>
        <a:dk2>
          <a:srgbClr val="061DC8"/>
        </a:dk2>
        <a:lt2>
          <a:srgbClr val="808080"/>
        </a:lt2>
        <a:accent1>
          <a:srgbClr val="7889FB"/>
        </a:accent1>
        <a:accent2>
          <a:srgbClr val="C7CDFD"/>
        </a:accent2>
        <a:accent3>
          <a:srgbClr val="FFFFFF"/>
        </a:accent3>
        <a:accent4>
          <a:srgbClr val="000000"/>
        </a:accent4>
        <a:accent5>
          <a:srgbClr val="BEC4FD"/>
        </a:accent5>
        <a:accent6>
          <a:srgbClr val="B4BAE5"/>
        </a:accent6>
        <a:hlink>
          <a:srgbClr val="659900"/>
        </a:hlink>
        <a:folHlink>
          <a:srgbClr val="8CC800"/>
        </a:folHlink>
      </a:clrScheme>
      <a:clrMap bg1="lt1" tx1="dk1" bg2="lt2" tx2="dk2" accent1="accent1" accent2="accent2" accent3="accent3" accent4="accent4" accent5="accent5" accent6="accent6" hlink="hlink" folHlink="folHlink"/>
    </a:extraClrScheme>
    <a:extraClrScheme>
      <a:clrScheme name="7_S&amp;C-2010 8">
        <a:dk1>
          <a:srgbClr val="000000"/>
        </a:dk1>
        <a:lt1>
          <a:srgbClr val="FFFFFF"/>
        </a:lt1>
        <a:dk2>
          <a:srgbClr val="061DC8"/>
        </a:dk2>
        <a:lt2>
          <a:srgbClr val="808080"/>
        </a:lt2>
        <a:accent1>
          <a:srgbClr val="7889FB"/>
        </a:accent1>
        <a:accent2>
          <a:srgbClr val="C7CDFD"/>
        </a:accent2>
        <a:accent3>
          <a:srgbClr val="FFFFFF"/>
        </a:accent3>
        <a:accent4>
          <a:srgbClr val="000000"/>
        </a:accent4>
        <a:accent5>
          <a:srgbClr val="BEC4FD"/>
        </a:accent5>
        <a:accent6>
          <a:srgbClr val="B4BAE5"/>
        </a:accent6>
        <a:hlink>
          <a:srgbClr val="7889FB"/>
        </a:hlink>
        <a:folHlink>
          <a:srgbClr val="8CC800"/>
        </a:folHlink>
      </a:clrScheme>
      <a:clrMap bg1="lt1" tx1="dk1" bg2="lt2" tx2="dk2" accent1="accent1" accent2="accent2" accent3="accent3" accent4="accent4" accent5="accent5" accent6="accent6" hlink="hlink" folHlink="folHlink"/>
    </a:extraClrScheme>
    <a:extraClrScheme>
      <a:clrScheme name="7_S&amp;C-2010 9">
        <a:dk1>
          <a:srgbClr val="000000"/>
        </a:dk1>
        <a:lt1>
          <a:srgbClr val="FFFFFF"/>
        </a:lt1>
        <a:dk2>
          <a:srgbClr val="000000"/>
        </a:dk2>
        <a:lt2>
          <a:srgbClr val="FFFFFF"/>
        </a:lt2>
        <a:accent1>
          <a:srgbClr val="7889FB"/>
        </a:accent1>
        <a:accent2>
          <a:srgbClr val="D6DBFE"/>
        </a:accent2>
        <a:accent3>
          <a:srgbClr val="FFFFFF"/>
        </a:accent3>
        <a:accent4>
          <a:srgbClr val="000000"/>
        </a:accent4>
        <a:accent5>
          <a:srgbClr val="BEC4FD"/>
        </a:accent5>
        <a:accent6>
          <a:srgbClr val="C2C6E6"/>
        </a:accent6>
        <a:hlink>
          <a:srgbClr val="7889FB"/>
        </a:hlink>
        <a:folHlink>
          <a:srgbClr val="9900CC"/>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32264</TotalTime>
  <Words>2495</Words>
  <Application>Microsoft Office PowerPoint</Application>
  <PresentationFormat>Custom</PresentationFormat>
  <Paragraphs>387</Paragraphs>
  <Slides>21</Slides>
  <Notes>1</Notes>
  <HiddenSlides>0</HiddenSlides>
  <MMClips>0</MMClips>
  <ScaleCrop>false</ScaleCrop>
  <HeadingPairs>
    <vt:vector size="6" baseType="variant">
      <vt:variant>
        <vt:lpstr>Theme</vt:lpstr>
      </vt:variant>
      <vt:variant>
        <vt:i4>3</vt:i4>
      </vt:variant>
      <vt:variant>
        <vt:lpstr>Embedded OLE Servers</vt:lpstr>
      </vt:variant>
      <vt:variant>
        <vt:i4>1</vt:i4>
      </vt:variant>
      <vt:variant>
        <vt:lpstr>Slide Titles</vt:lpstr>
      </vt:variant>
      <vt:variant>
        <vt:i4>21</vt:i4>
      </vt:variant>
    </vt:vector>
  </HeadingPairs>
  <TitlesOfParts>
    <vt:vector size="25" baseType="lpstr">
      <vt:lpstr>S&amp;C-2010</vt:lpstr>
      <vt:lpstr>Custom Design</vt:lpstr>
      <vt:lpstr>7_S&amp;C-2010</vt:lpstr>
      <vt:lpstr>Document</vt:lpstr>
      <vt:lpstr>SMT Update To AMWG </vt:lpstr>
      <vt:lpstr>Update on SMT Disaster Recovery Exercise</vt:lpstr>
      <vt:lpstr>SMT October 2015 Disaster Recovery Exercise</vt:lpstr>
      <vt:lpstr>Update on SMT Minor Release to Correct Deficiencies and Usability Defects </vt:lpstr>
      <vt:lpstr>SMT Minor Release to Correct Deficiencies and Usability Defects Saturday October 17, 2015</vt:lpstr>
      <vt:lpstr>SMT Minor Release to Correct Deficiencies and Usability Defects December, 2015</vt:lpstr>
      <vt:lpstr>Status Update of AMWG Change Requests</vt:lpstr>
      <vt:lpstr>Status of AMWG Change Requests </vt:lpstr>
      <vt:lpstr>PowerPoint Presentation</vt:lpstr>
      <vt:lpstr>PowerPoint Presentation</vt:lpstr>
      <vt:lpstr>PowerPoint Presentation</vt:lpstr>
      <vt:lpstr>PowerPoint Presentation</vt:lpstr>
      <vt:lpstr>PowerPoint Presentation</vt:lpstr>
      <vt:lpstr>Rough Order Of Magnitude (ROM) Estimate of Effort Classification</vt:lpstr>
      <vt:lpstr>Revised Storyboard AMWG CR 2015-033</vt:lpstr>
      <vt:lpstr>AMWG CR 2015-33  Customer account set-up process  </vt:lpstr>
      <vt:lpstr>AMWG CR 2015-33  Customer account set-up process  </vt:lpstr>
      <vt:lpstr>Completion Summary of AMWG CR 2013-017</vt:lpstr>
      <vt:lpstr>Completion Summary of AMWG CR 2013-017</vt:lpstr>
      <vt:lpstr>Completion Summary of AMWG CR 2013-017</vt:lpstr>
      <vt:lpstr>Q&amp;A Monthly SMT Reports to AMWG Data Through August 2015</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SMT Usability</dc:title>
  <dc:creator>akhandu</dc:creator>
  <cp:lastModifiedBy>Andrea</cp:lastModifiedBy>
  <cp:revision>842</cp:revision>
  <cp:lastPrinted>2015-07-20T13:29:16Z</cp:lastPrinted>
  <dcterms:modified xsi:type="dcterms:W3CDTF">2015-10-19T21:56:18Z</dcterms:modified>
</cp:coreProperties>
</file>