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5" r:id="rId7"/>
    <p:sldId id="266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10/15/2015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Texas Set Working Group</a:t>
              </a:r>
            </a:p>
            <a:p>
              <a:r>
                <a:rPr lang="en-US" dirty="0" smtClean="0"/>
                <a:t>10/19/15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/>
              <a:t>Texas Set Working Group</a:t>
            </a:r>
          </a:p>
          <a:p>
            <a:pPr algn="r"/>
            <a:r>
              <a:rPr lang="en-US" sz="1050" i="1" dirty="0" smtClean="0"/>
              <a:t>10/19/15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4434951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Flight 1015 Summary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400" dirty="0" smtClean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In-Flight </a:t>
            </a:r>
            <a:r>
              <a:rPr lang="en-US" sz="1800" dirty="0">
                <a:solidFill>
                  <a:prstClr val="black"/>
                </a:solidFill>
              </a:rPr>
              <a:t>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6 New CRs are testing (Including 1 additional DUNS and 1 PUCT Option 2)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5 CRs are adding a new territory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1,436 tasks are scheduled including </a:t>
            </a:r>
            <a:r>
              <a:rPr lang="en-US" sz="1800" b="0" dirty="0" smtClean="0">
                <a:solidFill>
                  <a:prstClr val="black"/>
                </a:solidFill>
              </a:rPr>
              <a:t>connectivity</a:t>
            </a:r>
            <a:endParaRPr lang="en-US" sz="1800" dirty="0">
              <a:solidFill>
                <a:prstClr val="black"/>
              </a:solidFill>
            </a:endParaRP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Adhoc Period 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4 </a:t>
            </a:r>
            <a:r>
              <a:rPr lang="en-US" sz="1800" b="0" dirty="0">
                <a:solidFill>
                  <a:prstClr val="black"/>
                </a:solidFill>
              </a:rPr>
              <a:t>CR is testing for Change of Service Provider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1 CR is adding a </a:t>
            </a:r>
            <a:r>
              <a:rPr lang="en-US" sz="1800" b="0" dirty="0" smtClean="0">
                <a:solidFill>
                  <a:prstClr val="black"/>
                </a:solidFill>
              </a:rPr>
              <a:t>DUNS+4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CR is testing for Bank Change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7 CRs are testing connectivity with all partners due to system changes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Period has </a:t>
            </a:r>
            <a:r>
              <a:rPr lang="en-US" sz="1800" b="0" dirty="0" smtClean="0">
                <a:solidFill>
                  <a:prstClr val="black"/>
                </a:solidFill>
              </a:rPr>
              <a:t>667 </a:t>
            </a:r>
            <a:r>
              <a:rPr lang="en-US" sz="1800" b="0" dirty="0">
                <a:solidFill>
                  <a:prstClr val="black"/>
                </a:solidFill>
              </a:rPr>
              <a:t>total tasks scheduled including </a:t>
            </a:r>
            <a:r>
              <a:rPr lang="en-US" sz="1800" b="0" dirty="0" smtClean="0">
                <a:solidFill>
                  <a:prstClr val="black"/>
                </a:solidFill>
              </a:rPr>
              <a:t>connectivity</a:t>
            </a:r>
          </a:p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TDSP Testing: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1 TDSP is testing connectivity due to minor changes to </a:t>
            </a:r>
            <a:r>
              <a:rPr lang="en-US" sz="1800" b="0" dirty="0" smtClean="0">
                <a:solidFill>
                  <a:prstClr val="black"/>
                </a:solidFill>
              </a:rPr>
              <a:t>Gateway</a:t>
            </a:r>
            <a:r>
              <a:rPr lang="en-US" sz="1800" b="0" dirty="0">
                <a:solidFill>
                  <a:prstClr val="black"/>
                </a:solidFill>
              </a:rPr>
              <a:t> </a:t>
            </a:r>
            <a:r>
              <a:rPr lang="en-US" sz="1800" b="0" dirty="0" smtClean="0">
                <a:solidFill>
                  <a:prstClr val="black"/>
                </a:solidFill>
              </a:rPr>
              <a:t>(Not </a:t>
            </a:r>
            <a:r>
              <a:rPr lang="en-US" sz="1800" b="0" dirty="0" smtClean="0">
                <a:solidFill>
                  <a:prstClr val="black"/>
                </a:solidFill>
              </a:rPr>
              <a:t>included in Adhoc Period total tasks.)</a:t>
            </a:r>
            <a:endParaRPr lang="en-US" sz="1800" b="0" dirty="0">
              <a:solidFill>
                <a:prstClr val="black"/>
              </a:solidFill>
            </a:endParaRP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10/19/15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signup began 09/02/15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signup deadline was 09/09/15 (Adhoc,10/23/15 for Current 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Connectivity kick-off conference call was 09/15/15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was 10/02/15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began 10/05/15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1015 </a:t>
            </a:r>
            <a:r>
              <a:rPr lang="en-US" sz="1800" b="0" dirty="0" smtClean="0">
                <a:solidFill>
                  <a:prstClr val="black"/>
                </a:solidFill>
              </a:rPr>
              <a:t>concluded </a:t>
            </a:r>
            <a:r>
              <a:rPr lang="en-US" sz="1800" b="0" dirty="0">
                <a:solidFill>
                  <a:prstClr val="black"/>
                </a:solidFill>
              </a:rPr>
              <a:t>on 10/16/15 (Contingency/Adhoc Period until 11/25/15)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Testing begins 10/19/2015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All scripts are expected to be completed by 11/13/2015</a:t>
            </a:r>
          </a:p>
        </p:txBody>
      </p:sp>
    </p:spTree>
    <p:extLst>
      <p:ext uri="{BB962C8B-B14F-4D97-AF65-F5344CB8AC3E}">
        <p14:creationId xmlns:p14="http://schemas.microsoft.com/office/powerpoint/2010/main" val="10881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Texas Set Working Group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10/19/15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3425</TotalTime>
  <Words>211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158</cp:revision>
  <cp:lastPrinted>2013-01-30T23:16:36Z</cp:lastPrinted>
  <dcterms:created xsi:type="dcterms:W3CDTF">2010-04-12T23:12:02Z</dcterms:created>
  <dcterms:modified xsi:type="dcterms:W3CDTF">2015-10-15T21:00:05Z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