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2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77" d="100"/>
          <a:sy n="77" d="100"/>
        </p:scale>
        <p:origin x="354" y="90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10/15/2015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SEP 2015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SEP 2015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776281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53621" y="5725274"/>
            <a:ext cx="981437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  <a:p>
            <a:r>
              <a:rPr lang="en-US" sz="1000" dirty="0" smtClean="0"/>
              <a:t>Did not experience any issues in September with LSE file processing. Every day in September the files were posted to FTPS before 11:00pm and loaded to database before 6:00am next day.  </a:t>
            </a:r>
          </a:p>
          <a:p>
            <a:r>
              <a:rPr lang="en-US" sz="1000" dirty="0" smtClean="0"/>
              <a:t> </a:t>
            </a:r>
          </a:p>
          <a:p>
            <a:endParaRPr lang="en-US" sz="1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19200"/>
            <a:ext cx="10134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SEP-2015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51407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066800"/>
            <a:ext cx="10820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200" y="265112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–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SEP 2015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515854"/>
              </p:ext>
            </p:extLst>
          </p:nvPr>
        </p:nvGraphicFramePr>
        <p:xfrm>
          <a:off x="228601" y="609600"/>
          <a:ext cx="11430000" cy="609600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23251"/>
                <a:gridCol w="1588227"/>
                <a:gridCol w="1444044"/>
                <a:gridCol w="1380689"/>
                <a:gridCol w="1520505"/>
                <a:gridCol w="1435304"/>
                <a:gridCol w="1537980"/>
              </a:tblGrid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31937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20539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5316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2263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62094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31785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20392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5205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2255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61672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421</a:t>
                      </a: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15589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11103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1254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2565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30800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47526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31642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3293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7881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2802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92894 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520</a:t>
                      </a: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2238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1167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3864</a:t>
                      </a: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9992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982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759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1742</a:t>
                      </a:r>
                      <a:endParaRPr lang="en-US" sz="700" dirty="0"/>
                    </a:p>
                  </a:txBody>
                  <a:tcPr anchor="ctr"/>
                </a:tc>
              </a:tr>
              <a:tr h="19992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Data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889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464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1354</a:t>
                      </a:r>
                      <a:endParaRPr lang="en-US" sz="700" dirty="0"/>
                    </a:p>
                  </a:txBody>
                  <a:tcPr anchor="ctr"/>
                </a:tc>
              </a:tr>
              <a:tr h="19992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93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294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387</a:t>
                      </a:r>
                      <a:endParaRPr lang="en-US" sz="700" dirty="0"/>
                    </a:p>
                  </a:txBody>
                  <a:tcPr anchor="ctr"/>
                </a:tc>
              </a:tr>
              <a:tr h="19992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3447321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2369530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196989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851837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205527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7071204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3376518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2369462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197814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852011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205280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7001085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4107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5299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259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9851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3634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5218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7386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7691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2655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NRC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3762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159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3774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201" y="455612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SEP 2015</a:t>
            </a:r>
            <a:r>
              <a:rPr lang="en-US" altLang="en-US" sz="2300" b="1" dirty="0">
                <a:solidFill>
                  <a:srgbClr val="758CFF"/>
                </a:solidFill>
              </a:rPr>
              <a:t/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400179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981200"/>
            <a:ext cx="411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191000"/>
            <a:ext cx="46291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3733800"/>
            <a:ext cx="473975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26691</TotalTime>
  <Words>570</Words>
  <Application>Microsoft Office PowerPoint</Application>
  <PresentationFormat>Custom</PresentationFormat>
  <Paragraphs>343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Microsoft YaHei</vt:lpstr>
      <vt:lpstr>MS Mincho</vt:lpstr>
      <vt:lpstr>Aharoni</vt:lpstr>
      <vt:lpstr>Arial</vt:lpstr>
      <vt:lpstr>Times New Roman</vt:lpstr>
      <vt:lpstr>Wingdings</vt:lpstr>
      <vt:lpstr>S&amp;C-2010</vt:lpstr>
      <vt:lpstr>SMT Update To AMWG </vt:lpstr>
      <vt:lpstr>Monthly SMT Data Timelines AMWG CR 2014 002 End to End File Processing Completeness – SEP 2015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Perez, Mia</cp:lastModifiedBy>
  <cp:revision>1032</cp:revision>
  <cp:lastPrinted>2014-05-01T16:40:31Z</cp:lastPrinted>
  <dcterms:modified xsi:type="dcterms:W3CDTF">2015-10-15T21:12:31Z</dcterms:modified>
</cp:coreProperties>
</file>