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1"/>
  </p:notesMasterIdLst>
  <p:sldIdLst>
    <p:sldId id="256" r:id="rId2"/>
    <p:sldId id="263" r:id="rId3"/>
    <p:sldId id="257" r:id="rId4"/>
    <p:sldId id="264" r:id="rId5"/>
    <p:sldId id="258" r:id="rId6"/>
    <p:sldId id="259" r:id="rId7"/>
    <p:sldId id="261" r:id="rId8"/>
    <p:sldId id="260" r:id="rId9"/>
    <p:sldId id="262"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109" d="100"/>
          <a:sy n="109" d="100"/>
        </p:scale>
        <p:origin x="-1640" y="-10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sz="12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chemeClr val="dk1"/>
                </a:solidFill>
                <a:latin typeface="Calibri"/>
                <a:ea typeface="Calibri"/>
                <a:cs typeface="Calibri"/>
                <a:sym typeface="Calibri"/>
              </a:defRPr>
            </a:lvl1pPr>
            <a:lvl2pPr marL="457200" marR="0" indent="0" algn="l" rtl="0">
              <a:spcBef>
                <a:spcPts val="0"/>
              </a:spcBef>
              <a:defRPr sz="1200" b="0" i="0" u="none" strike="noStrike" cap="none" baseline="0">
                <a:solidFill>
                  <a:schemeClr val="dk1"/>
                </a:solidFill>
                <a:latin typeface="Calibri"/>
                <a:ea typeface="Calibri"/>
                <a:cs typeface="Calibri"/>
                <a:sym typeface="Calibri"/>
              </a:defRPr>
            </a:lvl2pPr>
            <a:lvl3pPr marL="914400" marR="0" indent="0" algn="l" rtl="0">
              <a:spcBef>
                <a:spcPts val="0"/>
              </a:spcBef>
              <a:defRPr sz="1200" b="0" i="0" u="none" strike="noStrike" cap="none" baseline="0">
                <a:solidFill>
                  <a:schemeClr val="dk1"/>
                </a:solidFill>
                <a:latin typeface="Calibri"/>
                <a:ea typeface="Calibri"/>
                <a:cs typeface="Calibri"/>
                <a:sym typeface="Calibri"/>
              </a:defRPr>
            </a:lvl3pPr>
            <a:lvl4pPr marL="1371600" marR="0" indent="0" algn="l" rtl="0">
              <a:spcBef>
                <a:spcPts val="0"/>
              </a:spcBef>
              <a:defRPr sz="1200" b="0" i="0" u="none" strike="noStrike" cap="none" baseline="0">
                <a:solidFill>
                  <a:schemeClr val="dk1"/>
                </a:solidFill>
                <a:latin typeface="Calibri"/>
                <a:ea typeface="Calibri"/>
                <a:cs typeface="Calibri"/>
                <a:sym typeface="Calibri"/>
              </a:defRPr>
            </a:lvl4pPr>
            <a:lvl5pPr marL="1828800" marR="0" indent="0" algn="l" rtl="0">
              <a:spcBef>
                <a:spcPts val="0"/>
              </a:spcBef>
              <a:defRPr sz="1200" b="0" i="0" u="none" strike="noStrike" cap="none" baseline="0">
                <a:solidFill>
                  <a:schemeClr val="dk1"/>
                </a:solidFill>
                <a:latin typeface="Calibri"/>
                <a:ea typeface="Calibri"/>
                <a:cs typeface="Calibri"/>
                <a:sym typeface="Calibri"/>
              </a:defRPr>
            </a:lvl5pPr>
            <a:lvl6pPr marL="2286000" marR="0" indent="0" algn="l" rtl="0">
              <a:spcBef>
                <a:spcPts val="0"/>
              </a:spcBef>
              <a:defRPr sz="1200" b="0" i="0" u="none" strike="noStrike" cap="none" baseline="0">
                <a:solidFill>
                  <a:schemeClr val="dk1"/>
                </a:solidFill>
                <a:latin typeface="Calibri"/>
                <a:ea typeface="Calibri"/>
                <a:cs typeface="Calibri"/>
                <a:sym typeface="Calibri"/>
              </a:defRPr>
            </a:lvl6pPr>
            <a:lvl7pPr marL="2743200" marR="0" indent="0" algn="l" rtl="0">
              <a:spcBef>
                <a:spcPts val="0"/>
              </a:spcBef>
              <a:defRPr sz="1200" b="0" i="0" u="none" strike="noStrike" cap="none" baseline="0">
                <a:solidFill>
                  <a:schemeClr val="dk1"/>
                </a:solidFill>
                <a:latin typeface="Calibri"/>
                <a:ea typeface="Calibri"/>
                <a:cs typeface="Calibri"/>
                <a:sym typeface="Calibri"/>
              </a:defRPr>
            </a:lvl7pPr>
            <a:lvl8pPr marL="3200400" marR="0" indent="0" algn="l" rtl="0">
              <a:spcBef>
                <a:spcPts val="0"/>
              </a:spcBef>
              <a:defRPr sz="1200" b="0" i="0" u="none" strike="noStrike" cap="none" baseline="0">
                <a:solidFill>
                  <a:schemeClr val="dk1"/>
                </a:solidFill>
                <a:latin typeface="Calibri"/>
                <a:ea typeface="Calibri"/>
                <a:cs typeface="Calibri"/>
                <a:sym typeface="Calibri"/>
              </a:defRPr>
            </a:lvl8pPr>
            <a:lvl9pPr marL="3657600" marR="0" indent="0" algn="l" rtl="0">
              <a:spcBef>
                <a:spcPts val="0"/>
              </a:spcBef>
              <a:defRPr sz="1200" b="0" i="0" u="none" strike="noStrike" cap="none" baseline="0">
                <a:solidFill>
                  <a:schemeClr val="dk1"/>
                </a:solidFill>
                <a:latin typeface="Calibri"/>
                <a:ea typeface="Calibri"/>
                <a:cs typeface="Calibri"/>
                <a:sym typeface="Calibri"/>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sz="12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1104542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60" name="Shape 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0" name="Shape 120"/>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84" name="Shape 84"/>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1600200" y="990600"/>
            <a:ext cx="7391399" cy="1904999"/>
          </a:xfrm>
          <a:prstGeom prst="rect">
            <a:avLst/>
          </a:prstGeom>
          <a:noFill/>
          <a:ln>
            <a:noFill/>
          </a:ln>
        </p:spPr>
        <p:txBody>
          <a:bodyPr lIns="91425" tIns="91425" rIns="91425" bIns="91425" anchor="ctr" anchorCtr="0"/>
          <a:lstStyle>
            <a:lvl1pPr marL="0" marR="0" indent="0" algn="l" rtl="0">
              <a:spcBef>
                <a:spcPts val="0"/>
              </a:spcBef>
              <a:buClr>
                <a:schemeClr val="lt1"/>
              </a:buClr>
              <a:buFont typeface="Cambria"/>
              <a:buNone/>
              <a:defRPr sz="5200" b="1" i="0" u="none" strike="noStrike" cap="none" baseline="0">
                <a:solidFill>
                  <a:schemeClr val="lt1"/>
                </a:solidFill>
                <a:latin typeface="Cambria"/>
                <a:ea typeface="Cambria"/>
                <a:cs typeface="Cambria"/>
                <a:sym typeface="Cambria"/>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8" name="Shape 18"/>
          <p:cNvSpPr txBox="1">
            <a:spLocks noGrp="1"/>
          </p:cNvSpPr>
          <p:nvPr>
            <p:ph type="subTitle" idx="1"/>
          </p:nvPr>
        </p:nvSpPr>
        <p:spPr>
          <a:xfrm>
            <a:off x="1600200" y="3048000"/>
            <a:ext cx="7391399" cy="1447800"/>
          </a:xfrm>
          <a:prstGeom prst="rect">
            <a:avLst/>
          </a:prstGeom>
          <a:noFill/>
          <a:ln>
            <a:noFill/>
          </a:ln>
        </p:spPr>
        <p:txBody>
          <a:bodyPr lIns="91425" tIns="91425" rIns="91425" bIns="91425" anchor="t" anchorCtr="0"/>
          <a:lstStyle>
            <a:lvl1pPr marL="0" marR="0" indent="0" algn="l" rtl="0">
              <a:spcBef>
                <a:spcPts val="720"/>
              </a:spcBef>
              <a:buClr>
                <a:schemeClr val="lt1"/>
              </a:buClr>
              <a:buFont typeface="Arial"/>
              <a:buNone/>
              <a:defRPr sz="3600" b="0" i="0" u="none" strike="noStrike" cap="none" baseline="0">
                <a:solidFill>
                  <a:schemeClr val="lt1"/>
                </a:solidFill>
                <a:latin typeface="Calibri"/>
                <a:ea typeface="Calibri"/>
                <a:cs typeface="Calibri"/>
                <a:sym typeface="Calibri"/>
              </a:defRPr>
            </a:lvl1pPr>
            <a:lvl2pPr marL="457200" marR="0" indent="0" algn="ctr" rtl="0">
              <a:spcBef>
                <a:spcPts val="560"/>
              </a:spcBef>
              <a:buClr>
                <a:schemeClr val="lt1"/>
              </a:buClr>
              <a:buFont typeface="Arial"/>
              <a:buNone/>
              <a:defRPr sz="2800" b="0" i="0" u="none" strike="noStrike" cap="none" baseline="0">
                <a:solidFill>
                  <a:schemeClr val="lt1"/>
                </a:solidFill>
                <a:latin typeface="Calibri"/>
                <a:ea typeface="Calibri"/>
                <a:cs typeface="Calibri"/>
                <a:sym typeface="Calibri"/>
              </a:defRPr>
            </a:lvl2pPr>
            <a:lvl3pPr marL="914400" marR="0" indent="0" algn="ctr" rtl="0">
              <a:spcBef>
                <a:spcPts val="480"/>
              </a:spcBef>
              <a:buClr>
                <a:schemeClr val="lt1"/>
              </a:buClr>
              <a:buFont typeface="Arial"/>
              <a:buNone/>
              <a:defRPr sz="2400" b="0" i="0" u="none" strike="noStrike" cap="none" baseline="0">
                <a:solidFill>
                  <a:schemeClr val="lt1"/>
                </a:solidFill>
                <a:latin typeface="Calibri"/>
                <a:ea typeface="Calibri"/>
                <a:cs typeface="Calibri"/>
                <a:sym typeface="Calibri"/>
              </a:defRPr>
            </a:lvl3pPr>
            <a:lvl4pPr marL="1371600" marR="0" indent="0" algn="ctr" rtl="0">
              <a:spcBef>
                <a:spcPts val="400"/>
              </a:spcBef>
              <a:buClr>
                <a:schemeClr val="lt1"/>
              </a:buClr>
              <a:buFont typeface="Arial"/>
              <a:buNone/>
              <a:defRPr sz="2000" b="0" i="0" u="none" strike="noStrike" cap="none" baseline="0">
                <a:solidFill>
                  <a:schemeClr val="lt1"/>
                </a:solidFill>
                <a:latin typeface="Calibri"/>
                <a:ea typeface="Calibri"/>
                <a:cs typeface="Calibri"/>
                <a:sym typeface="Calibri"/>
              </a:defRPr>
            </a:lvl4pPr>
            <a:lvl5pPr marL="1828800" marR="0" indent="0" algn="ctr" rtl="0">
              <a:spcBef>
                <a:spcPts val="400"/>
              </a:spcBef>
              <a:buClr>
                <a:schemeClr val="lt1"/>
              </a:buClr>
              <a:buFont typeface="Arial"/>
              <a:buNone/>
              <a:defRPr sz="2000" b="0" i="0" u="none" strike="noStrike" cap="none" baseline="0">
                <a:solidFill>
                  <a:schemeClr val="lt1"/>
                </a:solidFill>
                <a:latin typeface="Calibri"/>
                <a:ea typeface="Calibri"/>
                <a:cs typeface="Calibri"/>
                <a:sym typeface="Calibri"/>
              </a:defRPr>
            </a:lvl5pPr>
            <a:lvl6pPr marL="2286000" marR="0" indent="0" algn="ctr" rtl="0">
              <a:spcBef>
                <a:spcPts val="400"/>
              </a:spcBef>
              <a:buClr>
                <a:schemeClr val="lt1"/>
              </a:buClr>
              <a:buFont typeface="Arial"/>
              <a:buNone/>
              <a:defRPr sz="2000" b="0" i="0" u="none" strike="noStrike" cap="none" baseline="0">
                <a:solidFill>
                  <a:schemeClr val="lt1"/>
                </a:solidFill>
                <a:latin typeface="Calibri"/>
                <a:ea typeface="Calibri"/>
                <a:cs typeface="Calibri"/>
                <a:sym typeface="Calibri"/>
              </a:defRPr>
            </a:lvl6pPr>
            <a:lvl7pPr marL="2743200" marR="0" indent="0" algn="ctr" rtl="0">
              <a:spcBef>
                <a:spcPts val="400"/>
              </a:spcBef>
              <a:buClr>
                <a:schemeClr val="lt1"/>
              </a:buClr>
              <a:buFont typeface="Arial"/>
              <a:buNone/>
              <a:defRPr sz="2000" b="0" i="0" u="none" strike="noStrike" cap="none" baseline="0">
                <a:solidFill>
                  <a:schemeClr val="lt1"/>
                </a:solidFill>
                <a:latin typeface="Calibri"/>
                <a:ea typeface="Calibri"/>
                <a:cs typeface="Calibri"/>
                <a:sym typeface="Calibri"/>
              </a:defRPr>
            </a:lvl7pPr>
            <a:lvl8pPr marL="3200400" marR="0" indent="0" algn="ctr" rtl="0">
              <a:spcBef>
                <a:spcPts val="400"/>
              </a:spcBef>
              <a:buClr>
                <a:schemeClr val="lt1"/>
              </a:buClr>
              <a:buFont typeface="Arial"/>
              <a:buNone/>
              <a:defRPr sz="2000" b="0" i="0" u="none" strike="noStrike" cap="none" baseline="0">
                <a:solidFill>
                  <a:schemeClr val="lt1"/>
                </a:solidFill>
                <a:latin typeface="Calibri"/>
                <a:ea typeface="Calibri"/>
                <a:cs typeface="Calibri"/>
                <a:sym typeface="Calibri"/>
              </a:defRPr>
            </a:lvl8pPr>
            <a:lvl9pPr marL="3657600" marR="0" indent="0" algn="ctr" rtl="0">
              <a:spcBef>
                <a:spcPts val="400"/>
              </a:spcBef>
              <a:buClr>
                <a:schemeClr val="lt1"/>
              </a:buClr>
              <a:buFont typeface="Arial"/>
              <a:buNone/>
              <a:defRPr sz="2000" b="0" i="0" u="none" strike="noStrike" cap="none" baseline="0">
                <a:solidFill>
                  <a:schemeClr val="lt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lt1"/>
                </a:solidFill>
                <a:latin typeface="Calibri"/>
                <a:ea typeface="Calibri"/>
                <a:cs typeface="Calibri"/>
                <a:sym typeface="Calibri"/>
              </a:rPr>
              <a:t>‹#›</a:t>
            </a:fld>
            <a:endParaRPr lang="en-US" sz="1200" b="0" i="0" u="none" strike="noStrike" cap="none" baseline="0">
              <a:solidFill>
                <a:schemeClr val="lt1"/>
              </a:solidFill>
              <a:latin typeface="Calibri"/>
              <a:ea typeface="Calibri"/>
              <a:cs typeface="Calibri"/>
              <a:sym typeface="Calibri"/>
            </a:endParaRPr>
          </a:p>
        </p:txBody>
      </p:sp>
      <p:pic>
        <p:nvPicPr>
          <p:cNvPr id="22" name="Shape 22"/>
          <p:cNvPicPr preferRelativeResize="0"/>
          <p:nvPr/>
        </p:nvPicPr>
        <p:blipFill rotWithShape="1">
          <a:blip r:embed="rId2">
            <a:alphaModFix/>
          </a:blip>
          <a:srcRect/>
          <a:stretch/>
        </p:blipFill>
        <p:spPr>
          <a:xfrm>
            <a:off x="0" y="0"/>
            <a:ext cx="1447800" cy="6858000"/>
          </a:xfrm>
          <a:prstGeom prst="rect">
            <a:avLst/>
          </a:prstGeom>
          <a:noFill/>
          <a:ln>
            <a:noFill/>
          </a:ln>
        </p:spPr>
      </p:pic>
      <p:pic>
        <p:nvPicPr>
          <p:cNvPr id="23" name="Shape 23"/>
          <p:cNvPicPr preferRelativeResize="0"/>
          <p:nvPr/>
        </p:nvPicPr>
        <p:blipFill rotWithShape="1">
          <a:blip r:embed="rId3">
            <a:alphaModFix/>
          </a:blip>
          <a:srcRect/>
          <a:stretch/>
        </p:blipFill>
        <p:spPr>
          <a:xfrm>
            <a:off x="8052275" y="76199"/>
            <a:ext cx="1015499" cy="9638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371600" y="274637"/>
            <a:ext cx="7619999" cy="1143000"/>
          </a:xfrm>
          <a:prstGeom prst="rect">
            <a:avLst/>
          </a:prstGeom>
          <a:noFill/>
          <a:ln>
            <a:noFill/>
          </a:ln>
        </p:spPr>
        <p:txBody>
          <a:bodyPr lIns="91425" tIns="91425" rIns="91425" bIns="91425" anchor="ctr" anchorCtr="0"/>
          <a:lstStyle>
            <a:lvl1pPr algn="l" rtl="0">
              <a:spcBef>
                <a:spcPts val="0"/>
              </a:spcBef>
              <a:defRPr b="1">
                <a:latin typeface="Cambria"/>
                <a:ea typeface="Cambria"/>
                <a:cs typeface="Cambria"/>
                <a:sym typeface="Cambr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 name="Shape 26"/>
          <p:cNvSpPr txBox="1">
            <a:spLocks noGrp="1"/>
          </p:cNvSpPr>
          <p:nvPr>
            <p:ph type="body" idx="1"/>
          </p:nvPr>
        </p:nvSpPr>
        <p:spPr>
          <a:xfrm>
            <a:off x="1295400" y="1600200"/>
            <a:ext cx="7696199" cy="4526100"/>
          </a:xfrm>
          <a:prstGeom prst="rect">
            <a:avLst/>
          </a:prstGeom>
          <a:noFill/>
          <a:ln>
            <a:noFill/>
          </a:ln>
        </p:spPr>
        <p:txBody>
          <a:bodyPr lIns="91425" tIns="91425" rIns="91425" bIns="91425" anchor="t" anchorCtr="0"/>
          <a:lstStyle>
            <a:lvl1pPr marL="342900" indent="-139700" algn="l" rtl="0">
              <a:spcBef>
                <a:spcPts val="640"/>
              </a:spcBef>
              <a:buClr>
                <a:schemeClr val="lt1"/>
              </a:buClr>
              <a:buFont typeface="Arial"/>
              <a:buChar char="•"/>
              <a:defRPr sz="3200">
                <a:solidFill>
                  <a:schemeClr val="lt1"/>
                </a:solidFill>
                <a:latin typeface="Calibri"/>
                <a:ea typeface="Calibri"/>
                <a:cs typeface="Calibri"/>
                <a:sym typeface="Calibri"/>
              </a:defRPr>
            </a:lvl1pPr>
            <a:lvl2pPr marL="742950" indent="-107950" algn="l" rtl="0">
              <a:spcBef>
                <a:spcPts val="560"/>
              </a:spcBef>
              <a:buClr>
                <a:schemeClr val="lt1"/>
              </a:buClr>
              <a:buFont typeface="Arial"/>
              <a:buChar char="–"/>
              <a:defRPr sz="2800">
                <a:solidFill>
                  <a:schemeClr val="lt1"/>
                </a:solidFill>
                <a:latin typeface="Calibri"/>
                <a:ea typeface="Calibri"/>
                <a:cs typeface="Calibri"/>
                <a:sym typeface="Calibri"/>
              </a:defRPr>
            </a:lvl2pPr>
            <a:lvl3pPr marL="1143000" indent="-76200" algn="l" rtl="0">
              <a:spcBef>
                <a:spcPts val="480"/>
              </a:spcBef>
              <a:buClr>
                <a:schemeClr val="lt1"/>
              </a:buClr>
              <a:buFont typeface="Arial"/>
              <a:buChar char="•"/>
              <a:defRPr sz="2400">
                <a:solidFill>
                  <a:schemeClr val="lt1"/>
                </a:solidFill>
                <a:latin typeface="Calibri"/>
                <a:ea typeface="Calibri"/>
                <a:cs typeface="Calibri"/>
                <a:sym typeface="Calibri"/>
              </a:defRPr>
            </a:lvl3pPr>
            <a:lvl4pPr marL="1600200" indent="-101600" algn="l" rtl="0">
              <a:spcBef>
                <a:spcPts val="400"/>
              </a:spcBef>
              <a:buClr>
                <a:schemeClr val="lt1"/>
              </a:buClr>
              <a:buFont typeface="Arial"/>
              <a:buChar char="–"/>
              <a:defRPr sz="2000">
                <a:solidFill>
                  <a:schemeClr val="lt1"/>
                </a:solidFill>
                <a:latin typeface="Calibri"/>
                <a:ea typeface="Calibri"/>
                <a:cs typeface="Calibri"/>
                <a:sym typeface="Calibri"/>
              </a:defRPr>
            </a:lvl4pPr>
            <a:lvl5pPr marL="2057400" indent="-101600" algn="l" rtl="0">
              <a:spcBef>
                <a:spcPts val="400"/>
              </a:spcBef>
              <a:buClr>
                <a:schemeClr val="lt1"/>
              </a:buClr>
              <a:buFont typeface="Arial"/>
              <a:buChar char="»"/>
              <a:defRPr sz="2000">
                <a:solidFill>
                  <a:schemeClr val="lt1"/>
                </a:solidFill>
                <a:latin typeface="Calibri"/>
                <a:ea typeface="Calibri"/>
                <a:cs typeface="Calibri"/>
                <a:sym typeface="Calibri"/>
              </a:defRPr>
            </a:lvl5pPr>
            <a:lvl6pPr marL="2514600" indent="-101600" algn="l" rtl="0">
              <a:spcBef>
                <a:spcPts val="400"/>
              </a:spcBef>
              <a:buClr>
                <a:schemeClr val="lt1"/>
              </a:buClr>
              <a:buFont typeface="Arial"/>
              <a:buChar char="•"/>
              <a:defRPr sz="2000">
                <a:solidFill>
                  <a:schemeClr val="lt1"/>
                </a:solidFill>
                <a:latin typeface="Calibri"/>
                <a:ea typeface="Calibri"/>
                <a:cs typeface="Calibri"/>
                <a:sym typeface="Calibri"/>
              </a:defRPr>
            </a:lvl6pPr>
            <a:lvl7pPr marL="2971800" indent="-101600" algn="l" rtl="0">
              <a:spcBef>
                <a:spcPts val="400"/>
              </a:spcBef>
              <a:buClr>
                <a:schemeClr val="lt1"/>
              </a:buClr>
              <a:buFont typeface="Arial"/>
              <a:buChar char="•"/>
              <a:defRPr sz="2000">
                <a:solidFill>
                  <a:schemeClr val="lt1"/>
                </a:solidFill>
                <a:latin typeface="Calibri"/>
                <a:ea typeface="Calibri"/>
                <a:cs typeface="Calibri"/>
                <a:sym typeface="Calibri"/>
              </a:defRPr>
            </a:lvl7pPr>
            <a:lvl8pPr marL="3429000" indent="-101600" algn="l" rtl="0">
              <a:spcBef>
                <a:spcPts val="400"/>
              </a:spcBef>
              <a:buClr>
                <a:schemeClr val="lt1"/>
              </a:buClr>
              <a:buFont typeface="Arial"/>
              <a:buChar char="•"/>
              <a:defRPr sz="2000">
                <a:solidFill>
                  <a:schemeClr val="lt1"/>
                </a:solidFill>
                <a:latin typeface="Calibri"/>
                <a:ea typeface="Calibri"/>
                <a:cs typeface="Calibri"/>
                <a:sym typeface="Calibri"/>
              </a:defRPr>
            </a:lvl8pPr>
            <a:lvl9pPr marL="3886200" indent="-101600" algn="l" rtl="0">
              <a:spcBef>
                <a:spcPts val="400"/>
              </a:spcBef>
              <a:buClr>
                <a:schemeClr val="lt1"/>
              </a:buClr>
              <a:buFont typeface="Arial"/>
              <a:buChar char="•"/>
              <a:defRPr sz="2000">
                <a:solidFill>
                  <a:schemeClr val="lt1"/>
                </a:solidFill>
                <a:latin typeface="Calibri"/>
                <a:ea typeface="Calibri"/>
                <a:cs typeface="Calibri"/>
                <a:sym typeface="Calibri"/>
              </a:defRPr>
            </a:lvl9pPr>
          </a:lstStyle>
          <a:p>
            <a:endParaRPr/>
          </a:p>
        </p:txBody>
      </p:sp>
      <p:sp>
        <p:nvSpPr>
          <p:cNvPr id="27" name="Shape 27"/>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28" name="Shape 28"/>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29" name="Shape 29"/>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lt1"/>
                </a:solidFill>
                <a:latin typeface="Calibri"/>
                <a:ea typeface="Calibri"/>
                <a:cs typeface="Calibri"/>
                <a:sym typeface="Calibri"/>
              </a:rPr>
              <a:t>‹#›</a:t>
            </a:fld>
            <a:endParaRPr lang="en-US" sz="1200" b="0" i="0" u="none" strike="noStrike" cap="none" baseline="0">
              <a:solidFill>
                <a:schemeClr val="lt1"/>
              </a:solidFill>
              <a:latin typeface="Calibri"/>
              <a:ea typeface="Calibri"/>
              <a:cs typeface="Calibri"/>
              <a:sym typeface="Calibri"/>
            </a:endParaRPr>
          </a:p>
        </p:txBody>
      </p:sp>
      <p:pic>
        <p:nvPicPr>
          <p:cNvPr id="30" name="Shape 30"/>
          <p:cNvPicPr preferRelativeResize="0"/>
          <p:nvPr/>
        </p:nvPicPr>
        <p:blipFill rotWithShape="1">
          <a:blip r:embed="rId2">
            <a:alphaModFix/>
          </a:blip>
          <a:srcRect/>
          <a:stretch/>
        </p:blipFill>
        <p:spPr>
          <a:xfrm>
            <a:off x="-228600" y="0"/>
            <a:ext cx="1447800" cy="6858000"/>
          </a:xfrm>
          <a:prstGeom prst="rect">
            <a:avLst/>
          </a:prstGeom>
          <a:noFill/>
          <a:ln>
            <a:noFill/>
          </a:ln>
        </p:spPr>
      </p:pic>
      <p:pic>
        <p:nvPicPr>
          <p:cNvPr id="31" name="Shape 31"/>
          <p:cNvPicPr preferRelativeResize="0"/>
          <p:nvPr/>
        </p:nvPicPr>
        <p:blipFill rotWithShape="1">
          <a:blip r:embed="rId3">
            <a:alphaModFix/>
          </a:blip>
          <a:srcRect/>
          <a:stretch/>
        </p:blipFill>
        <p:spPr>
          <a:xfrm>
            <a:off x="8052275" y="76199"/>
            <a:ext cx="1015499" cy="9638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1295400" y="274637"/>
            <a:ext cx="7391399" cy="1143000"/>
          </a:xfrm>
          <a:prstGeom prst="rect">
            <a:avLst/>
          </a:prstGeom>
          <a:noFill/>
          <a:ln>
            <a:noFill/>
          </a:ln>
        </p:spPr>
        <p:txBody>
          <a:bodyPr lIns="91425" tIns="91425" rIns="91425" bIns="91425" anchor="ctr" anchorCtr="0"/>
          <a:lstStyle>
            <a:lvl1pPr algn="l" rtl="0">
              <a:spcBef>
                <a:spcPts val="0"/>
              </a:spcBef>
              <a:defRPr b="1">
                <a:latin typeface="Cambria"/>
                <a:ea typeface="Cambria"/>
                <a:cs typeface="Cambria"/>
                <a:sym typeface="Cambr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1295400" y="1600200"/>
            <a:ext cx="3809999" cy="45261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35" name="Shape 35"/>
          <p:cNvSpPr txBox="1">
            <a:spLocks noGrp="1"/>
          </p:cNvSpPr>
          <p:nvPr>
            <p:ph type="body" idx="2"/>
          </p:nvPr>
        </p:nvSpPr>
        <p:spPr>
          <a:xfrm>
            <a:off x="5334000" y="1600200"/>
            <a:ext cx="3581399" cy="45261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36" name="Shape 36"/>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37" name="Shape 37"/>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38" name="Shape 38"/>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lt1"/>
                </a:solidFill>
                <a:latin typeface="Calibri"/>
                <a:ea typeface="Calibri"/>
                <a:cs typeface="Calibri"/>
                <a:sym typeface="Calibri"/>
              </a:rPr>
              <a:t>‹#›</a:t>
            </a:fld>
            <a:endParaRPr lang="en-US" sz="1200" b="0" i="0" u="none" strike="noStrike" cap="none" baseline="0">
              <a:solidFill>
                <a:schemeClr val="lt1"/>
              </a:solidFill>
              <a:latin typeface="Calibri"/>
              <a:ea typeface="Calibri"/>
              <a:cs typeface="Calibri"/>
              <a:sym typeface="Calibri"/>
            </a:endParaRPr>
          </a:p>
        </p:txBody>
      </p:sp>
      <p:pic>
        <p:nvPicPr>
          <p:cNvPr id="39" name="Shape 39"/>
          <p:cNvPicPr preferRelativeResize="0"/>
          <p:nvPr/>
        </p:nvPicPr>
        <p:blipFill rotWithShape="1">
          <a:blip r:embed="rId2">
            <a:alphaModFix/>
          </a:blip>
          <a:srcRect/>
          <a:stretch/>
        </p:blipFill>
        <p:spPr>
          <a:xfrm>
            <a:off x="-228600" y="0"/>
            <a:ext cx="1447800" cy="6858000"/>
          </a:xfrm>
          <a:prstGeom prst="rect">
            <a:avLst/>
          </a:prstGeom>
          <a:noFill/>
          <a:ln>
            <a:noFill/>
          </a:ln>
        </p:spPr>
      </p:pic>
      <p:pic>
        <p:nvPicPr>
          <p:cNvPr id="40" name="Shape 40"/>
          <p:cNvPicPr preferRelativeResize="0"/>
          <p:nvPr/>
        </p:nvPicPr>
        <p:blipFill rotWithShape="1">
          <a:blip r:embed="rId3">
            <a:alphaModFix/>
          </a:blip>
          <a:srcRect/>
          <a:stretch/>
        </p:blipFill>
        <p:spPr>
          <a:xfrm>
            <a:off x="8052275" y="76199"/>
            <a:ext cx="1015499" cy="9638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1295400" y="274637"/>
            <a:ext cx="7391399" cy="1143000"/>
          </a:xfrm>
          <a:prstGeom prst="rect">
            <a:avLst/>
          </a:prstGeom>
          <a:noFill/>
          <a:ln>
            <a:noFill/>
          </a:ln>
        </p:spPr>
        <p:txBody>
          <a:bodyPr lIns="91425" tIns="91425" rIns="91425" bIns="91425" anchor="ctr" anchorCtr="0"/>
          <a:lstStyle>
            <a:lvl1pPr algn="l" rtl="0">
              <a:spcBef>
                <a:spcPts val="0"/>
              </a:spcBef>
              <a:defRPr b="1">
                <a:latin typeface="Cambria"/>
                <a:ea typeface="Cambria"/>
                <a:cs typeface="Cambria"/>
                <a:sym typeface="Cambr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44" name="Shape 44"/>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45" name="Shape 45"/>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lt1"/>
                </a:solidFill>
                <a:latin typeface="Calibri"/>
                <a:ea typeface="Calibri"/>
                <a:cs typeface="Calibri"/>
                <a:sym typeface="Calibri"/>
              </a:rPr>
              <a:t>‹#›</a:t>
            </a:fld>
            <a:endParaRPr lang="en-US" sz="1200" b="0" i="0" u="none" strike="noStrike" cap="none" baseline="0">
              <a:solidFill>
                <a:schemeClr val="lt1"/>
              </a:solidFill>
              <a:latin typeface="Calibri"/>
              <a:ea typeface="Calibri"/>
              <a:cs typeface="Calibri"/>
              <a:sym typeface="Calibri"/>
            </a:endParaRPr>
          </a:p>
        </p:txBody>
      </p:sp>
      <p:pic>
        <p:nvPicPr>
          <p:cNvPr id="46" name="Shape 46"/>
          <p:cNvPicPr preferRelativeResize="0"/>
          <p:nvPr/>
        </p:nvPicPr>
        <p:blipFill rotWithShape="1">
          <a:blip r:embed="rId2">
            <a:alphaModFix/>
          </a:blip>
          <a:srcRect/>
          <a:stretch/>
        </p:blipFill>
        <p:spPr>
          <a:xfrm>
            <a:off x="-228600" y="0"/>
            <a:ext cx="1447800" cy="6858000"/>
          </a:xfrm>
          <a:prstGeom prst="rect">
            <a:avLst/>
          </a:prstGeom>
          <a:noFill/>
          <a:ln>
            <a:noFill/>
          </a:ln>
        </p:spPr>
      </p:pic>
      <p:pic>
        <p:nvPicPr>
          <p:cNvPr id="47" name="Shape 47"/>
          <p:cNvPicPr preferRelativeResize="0"/>
          <p:nvPr/>
        </p:nvPicPr>
        <p:blipFill rotWithShape="1">
          <a:blip r:embed="rId3">
            <a:alphaModFix/>
          </a:blip>
          <a:srcRect/>
          <a:stretch/>
        </p:blipFill>
        <p:spPr>
          <a:xfrm>
            <a:off x="8052275" y="76199"/>
            <a:ext cx="1015499" cy="9638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50" name="Shape 50"/>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lt1"/>
                </a:solidFill>
                <a:latin typeface="Calibri"/>
                <a:ea typeface="Calibri"/>
                <a:cs typeface="Calibri"/>
                <a:sym typeface="Calibri"/>
              </a:rPr>
              <a:t>‹#›</a:t>
            </a:fld>
            <a:endParaRPr lang="en-US" sz="1200" b="0" i="0" u="none" strike="noStrike" cap="none" baseline="0">
              <a:solidFill>
                <a:schemeClr val="lt1"/>
              </a:solidFill>
              <a:latin typeface="Calibri"/>
              <a:ea typeface="Calibri"/>
              <a:cs typeface="Calibri"/>
              <a:sym typeface="Calibri"/>
            </a:endParaRPr>
          </a:p>
        </p:txBody>
      </p:sp>
      <p:pic>
        <p:nvPicPr>
          <p:cNvPr id="52" name="Shape 52"/>
          <p:cNvPicPr preferRelativeResize="0"/>
          <p:nvPr/>
        </p:nvPicPr>
        <p:blipFill rotWithShape="1">
          <a:blip r:embed="rId2">
            <a:alphaModFix/>
          </a:blip>
          <a:srcRect/>
          <a:stretch/>
        </p:blipFill>
        <p:spPr>
          <a:xfrm>
            <a:off x="-228600" y="0"/>
            <a:ext cx="1447800" cy="6858000"/>
          </a:xfrm>
          <a:prstGeom prst="rect">
            <a:avLst/>
          </a:prstGeom>
          <a:noFill/>
          <a:ln>
            <a:noFill/>
          </a:ln>
        </p:spPr>
      </p:pic>
      <p:pic>
        <p:nvPicPr>
          <p:cNvPr id="53" name="Shape 53"/>
          <p:cNvPicPr preferRelativeResize="0"/>
          <p:nvPr/>
        </p:nvPicPr>
        <p:blipFill rotWithShape="1">
          <a:blip r:embed="rId3">
            <a:alphaModFix/>
          </a:blip>
          <a:srcRect/>
          <a:stretch/>
        </p:blipFill>
        <p:spPr>
          <a:xfrm>
            <a:off x="8052275" y="76199"/>
            <a:ext cx="1015499" cy="9638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000099"/>
            </a:gs>
            <a:gs pos="100000">
              <a:srgbClr val="002859"/>
            </a:gs>
          </a:gsLst>
          <a:path path="circle">
            <a:fillToRect l="100000" t="100000"/>
          </a:path>
          <a:tileRect r="-100000" b="-100000"/>
        </a:gra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lt1"/>
              </a:buClr>
              <a:buFont typeface="Calibri"/>
              <a:buNone/>
              <a:defRPr sz="4400" b="0" i="0" u="none" strike="noStrike" cap="none" baseline="0">
                <a:solidFill>
                  <a:schemeClr val="lt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marR="0" indent="-139700" algn="l" rtl="0">
              <a:spcBef>
                <a:spcPts val="640"/>
              </a:spcBef>
              <a:buClr>
                <a:schemeClr val="lt1"/>
              </a:buClr>
              <a:buFont typeface="Arial"/>
              <a:buChar char="•"/>
              <a:defRPr sz="3200" b="0" i="0" u="none" strike="noStrike" cap="none" baseline="0">
                <a:solidFill>
                  <a:schemeClr val="lt1"/>
                </a:solidFill>
                <a:latin typeface="Calibri"/>
                <a:ea typeface="Calibri"/>
                <a:cs typeface="Calibri"/>
                <a:sym typeface="Calibri"/>
              </a:defRPr>
            </a:lvl1pPr>
            <a:lvl2pPr marL="742950" marR="0" indent="-107950" algn="l" rtl="0">
              <a:spcBef>
                <a:spcPts val="560"/>
              </a:spcBef>
              <a:buClr>
                <a:schemeClr val="lt1"/>
              </a:buClr>
              <a:buFont typeface="Arial"/>
              <a:buChar char="–"/>
              <a:defRPr sz="2800" b="0" i="0" u="none" strike="noStrike" cap="none" baseline="0">
                <a:solidFill>
                  <a:schemeClr val="lt1"/>
                </a:solidFill>
                <a:latin typeface="Calibri"/>
                <a:ea typeface="Calibri"/>
                <a:cs typeface="Calibri"/>
                <a:sym typeface="Calibri"/>
              </a:defRPr>
            </a:lvl2pPr>
            <a:lvl3pPr marL="1143000" marR="0" indent="-76200" algn="l" rtl="0">
              <a:spcBef>
                <a:spcPts val="480"/>
              </a:spcBef>
              <a:buClr>
                <a:schemeClr val="lt1"/>
              </a:buClr>
              <a:buFont typeface="Arial"/>
              <a:buChar char="•"/>
              <a:defRPr sz="2400" b="0" i="0" u="none" strike="noStrike" cap="none" baseline="0">
                <a:solidFill>
                  <a:schemeClr val="lt1"/>
                </a:solidFill>
                <a:latin typeface="Calibri"/>
                <a:ea typeface="Calibri"/>
                <a:cs typeface="Calibri"/>
                <a:sym typeface="Calibri"/>
              </a:defRPr>
            </a:lvl3pPr>
            <a:lvl4pPr marL="1600200" marR="0" indent="-101600" algn="l" rtl="0">
              <a:spcBef>
                <a:spcPts val="400"/>
              </a:spcBef>
              <a:buClr>
                <a:schemeClr val="lt1"/>
              </a:buClr>
              <a:buFont typeface="Arial"/>
              <a:buChar char="–"/>
              <a:defRPr sz="2000" b="0" i="0" u="none" strike="noStrike" cap="none" baseline="0">
                <a:solidFill>
                  <a:schemeClr val="lt1"/>
                </a:solidFill>
                <a:latin typeface="Calibri"/>
                <a:ea typeface="Calibri"/>
                <a:cs typeface="Calibri"/>
                <a:sym typeface="Calibri"/>
              </a:defRPr>
            </a:lvl4pPr>
            <a:lvl5pPr marL="2057400" marR="0" indent="-101600" algn="l" rtl="0">
              <a:spcBef>
                <a:spcPts val="400"/>
              </a:spcBef>
              <a:buClr>
                <a:schemeClr val="lt1"/>
              </a:buClr>
              <a:buFont typeface="Arial"/>
              <a:buChar char="»"/>
              <a:defRPr sz="2000" b="0" i="0" u="none" strike="noStrike" cap="none" baseline="0">
                <a:solidFill>
                  <a:schemeClr val="lt1"/>
                </a:solidFill>
                <a:latin typeface="Calibri"/>
                <a:ea typeface="Calibri"/>
                <a:cs typeface="Calibri"/>
                <a:sym typeface="Calibri"/>
              </a:defRPr>
            </a:lvl5pPr>
            <a:lvl6pPr marL="2514600" marR="0" indent="-101600" algn="l" rtl="0">
              <a:spcBef>
                <a:spcPts val="400"/>
              </a:spcBef>
              <a:buClr>
                <a:schemeClr val="lt1"/>
              </a:buClr>
              <a:buFont typeface="Arial"/>
              <a:buChar char="•"/>
              <a:defRPr sz="2000" b="0" i="0" u="none" strike="noStrike" cap="none" baseline="0">
                <a:solidFill>
                  <a:schemeClr val="lt1"/>
                </a:solidFill>
                <a:latin typeface="Calibri"/>
                <a:ea typeface="Calibri"/>
                <a:cs typeface="Calibri"/>
                <a:sym typeface="Calibri"/>
              </a:defRPr>
            </a:lvl6pPr>
            <a:lvl7pPr marL="2971800" marR="0" indent="-101600" algn="l" rtl="0">
              <a:spcBef>
                <a:spcPts val="400"/>
              </a:spcBef>
              <a:buClr>
                <a:schemeClr val="lt1"/>
              </a:buClr>
              <a:buFont typeface="Arial"/>
              <a:buChar char="•"/>
              <a:defRPr sz="2000" b="0" i="0" u="none" strike="noStrike" cap="none" baseline="0">
                <a:solidFill>
                  <a:schemeClr val="lt1"/>
                </a:solidFill>
                <a:latin typeface="Calibri"/>
                <a:ea typeface="Calibri"/>
                <a:cs typeface="Calibri"/>
                <a:sym typeface="Calibri"/>
              </a:defRPr>
            </a:lvl7pPr>
            <a:lvl8pPr marL="3429000" marR="0" indent="-101600" algn="l" rtl="0">
              <a:spcBef>
                <a:spcPts val="400"/>
              </a:spcBef>
              <a:buClr>
                <a:schemeClr val="lt1"/>
              </a:buClr>
              <a:buFont typeface="Arial"/>
              <a:buChar char="•"/>
              <a:defRPr sz="2000" b="0" i="0" u="none" strike="noStrike" cap="none" baseline="0">
                <a:solidFill>
                  <a:schemeClr val="lt1"/>
                </a:solidFill>
                <a:latin typeface="Calibri"/>
                <a:ea typeface="Calibri"/>
                <a:cs typeface="Calibri"/>
                <a:sym typeface="Calibri"/>
              </a:defRPr>
            </a:lvl8pPr>
            <a:lvl9pPr marL="3886200" marR="0" indent="-101600" algn="l" rtl="0">
              <a:spcBef>
                <a:spcPts val="400"/>
              </a:spcBef>
              <a:buClr>
                <a:schemeClr val="lt1"/>
              </a:buClr>
              <a:buFont typeface="Arial"/>
              <a:buChar char="•"/>
              <a:defRPr sz="2000" b="0" i="0" u="none" strike="noStrike" cap="none" baseline="0">
                <a:solidFill>
                  <a:schemeClr val="lt1"/>
                </a:solidFill>
                <a:latin typeface="Calibri"/>
                <a:ea typeface="Calibri"/>
                <a:cs typeface="Calibri"/>
                <a:sym typeface="Calibri"/>
              </a:defRPr>
            </a:lvl9pPr>
          </a:lstStyle>
          <a:p>
            <a:endParaRPr/>
          </a:p>
        </p:txBody>
      </p:sp>
      <p:sp>
        <p:nvSpPr>
          <p:cNvPr id="11" name="Shape 11"/>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12" name="Shape 12"/>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chemeClr val="lt1"/>
                </a:solidFill>
                <a:latin typeface="Calibri"/>
                <a:ea typeface="Calibri"/>
                <a:cs typeface="Calibri"/>
                <a:sym typeface="Calibri"/>
              </a:defRPr>
            </a:lvl1pPr>
            <a:lvl2pPr marL="457200" marR="0" indent="0" algn="l" rtl="0">
              <a:spcBef>
                <a:spcPts val="0"/>
              </a:spcBef>
              <a:defRPr sz="1800" b="0" i="0" u="none" strike="noStrike" cap="none" baseline="0">
                <a:solidFill>
                  <a:schemeClr val="lt1"/>
                </a:solidFill>
                <a:latin typeface="Calibri"/>
                <a:ea typeface="Calibri"/>
                <a:cs typeface="Calibri"/>
                <a:sym typeface="Calibri"/>
              </a:defRPr>
            </a:lvl2pPr>
            <a:lvl3pPr marL="914400" marR="0" indent="0" algn="l" rtl="0">
              <a:spcBef>
                <a:spcPts val="0"/>
              </a:spcBef>
              <a:defRPr sz="1800" b="0" i="0" u="none" strike="noStrike" cap="none" baseline="0">
                <a:solidFill>
                  <a:schemeClr val="lt1"/>
                </a:solidFill>
                <a:latin typeface="Calibri"/>
                <a:ea typeface="Calibri"/>
                <a:cs typeface="Calibri"/>
                <a:sym typeface="Calibri"/>
              </a:defRPr>
            </a:lvl3pPr>
            <a:lvl4pPr marL="1371600" marR="0" indent="0" algn="l" rtl="0">
              <a:spcBef>
                <a:spcPts val="0"/>
              </a:spcBef>
              <a:defRPr sz="1800" b="0" i="0" u="none" strike="noStrike" cap="none" baseline="0">
                <a:solidFill>
                  <a:schemeClr val="lt1"/>
                </a:solidFill>
                <a:latin typeface="Calibri"/>
                <a:ea typeface="Calibri"/>
                <a:cs typeface="Calibri"/>
                <a:sym typeface="Calibri"/>
              </a:defRPr>
            </a:lvl4pPr>
            <a:lvl5pPr marL="1828800" marR="0" indent="0" algn="l" rtl="0">
              <a:spcBef>
                <a:spcPts val="0"/>
              </a:spcBef>
              <a:defRPr sz="1800" b="0" i="0" u="none" strike="noStrike" cap="none" baseline="0">
                <a:solidFill>
                  <a:schemeClr val="lt1"/>
                </a:solidFill>
                <a:latin typeface="Calibri"/>
                <a:ea typeface="Calibri"/>
                <a:cs typeface="Calibri"/>
                <a:sym typeface="Calibri"/>
              </a:defRPr>
            </a:lvl5pPr>
            <a:lvl6pPr marL="2286000" marR="0" indent="0" algn="l" rtl="0">
              <a:spcBef>
                <a:spcPts val="0"/>
              </a:spcBef>
              <a:defRPr sz="1800" b="0" i="0" u="none" strike="noStrike" cap="none" baseline="0">
                <a:solidFill>
                  <a:schemeClr val="lt1"/>
                </a:solidFill>
                <a:latin typeface="Calibri"/>
                <a:ea typeface="Calibri"/>
                <a:cs typeface="Calibri"/>
                <a:sym typeface="Calibri"/>
              </a:defRPr>
            </a:lvl6pPr>
            <a:lvl7pPr marL="2743200" marR="0" indent="0" algn="l" rtl="0">
              <a:spcBef>
                <a:spcPts val="0"/>
              </a:spcBef>
              <a:defRPr sz="1800" b="0" i="0" u="none" strike="noStrike" cap="none" baseline="0">
                <a:solidFill>
                  <a:schemeClr val="lt1"/>
                </a:solidFill>
                <a:latin typeface="Calibri"/>
                <a:ea typeface="Calibri"/>
                <a:cs typeface="Calibri"/>
                <a:sym typeface="Calibri"/>
              </a:defRPr>
            </a:lvl7pPr>
            <a:lvl8pPr marL="3200400" marR="0" indent="0" algn="l" rtl="0">
              <a:spcBef>
                <a:spcPts val="0"/>
              </a:spcBef>
              <a:defRPr sz="1800" b="0" i="0" u="none" strike="noStrike" cap="none" baseline="0">
                <a:solidFill>
                  <a:schemeClr val="lt1"/>
                </a:solidFill>
                <a:latin typeface="Calibri"/>
                <a:ea typeface="Calibri"/>
                <a:cs typeface="Calibri"/>
                <a:sym typeface="Calibri"/>
              </a:defRPr>
            </a:lvl8pPr>
            <a:lvl9pPr marL="3657600" marR="0" indent="0" algn="l" rtl="0">
              <a:spcBef>
                <a:spcPts val="0"/>
              </a:spcBef>
              <a:defRPr sz="1800" b="0" i="0" u="none" strike="noStrike" cap="none" baseline="0">
                <a:solidFill>
                  <a:schemeClr val="lt1"/>
                </a:solidFill>
                <a:latin typeface="Calibri"/>
                <a:ea typeface="Calibri"/>
                <a:cs typeface="Calibri"/>
                <a:sym typeface="Calibri"/>
              </a:defRPr>
            </a:lvl9pPr>
          </a:lstStyle>
          <a:p>
            <a:endParaRPr/>
          </a:p>
        </p:txBody>
      </p:sp>
      <p:sp>
        <p:nvSpPr>
          <p:cNvPr id="13" name="Shape 13"/>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lt1"/>
                </a:solidFill>
                <a:latin typeface="Calibri"/>
                <a:ea typeface="Calibri"/>
                <a:cs typeface="Calibri"/>
                <a:sym typeface="Calibri"/>
              </a:rPr>
              <a:t>‹#›</a:t>
            </a:fld>
            <a:endParaRPr lang="en-US" sz="1200" b="0" i="0" u="none" strike="noStrike" cap="none" baseline="0">
              <a:solidFill>
                <a:schemeClr val="lt1"/>
              </a:solidFill>
              <a:latin typeface="Calibri"/>
              <a:ea typeface="Calibri"/>
              <a:cs typeface="Calibri"/>
              <a:sym typeface="Calibri"/>
            </a:endParaRPr>
          </a:p>
        </p:txBody>
      </p:sp>
      <p:sp>
        <p:nvSpPr>
          <p:cNvPr id="14" name="Shape 14"/>
          <p:cNvSpPr txBox="1"/>
          <p:nvPr/>
        </p:nvSpPr>
        <p:spPr>
          <a:xfrm>
            <a:off x="3979335" y="6436830"/>
            <a:ext cx="1176900" cy="2462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baseline="0">
                <a:solidFill>
                  <a:schemeClr val="lt1"/>
                </a:solidFill>
                <a:latin typeface="Calibri"/>
                <a:ea typeface="Calibri"/>
                <a:cs typeface="Calibri"/>
                <a:sym typeface="Calibri"/>
              </a:rPr>
              <a:t>All Rights Reserved</a:t>
            </a:r>
          </a:p>
        </p:txBody>
      </p:sp>
      <p:sp>
        <p:nvSpPr>
          <p:cNvPr id="15" name="Shape 15"/>
          <p:cNvSpPr txBox="1"/>
          <p:nvPr/>
        </p:nvSpPr>
        <p:spPr>
          <a:xfrm>
            <a:off x="1524000" y="6410476"/>
            <a:ext cx="1656300" cy="2462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baseline="0">
                <a:solidFill>
                  <a:schemeClr val="lt1"/>
                </a:solidFill>
                <a:latin typeface="Calibri"/>
                <a:ea typeface="Calibri"/>
                <a:cs typeface="Calibri"/>
                <a:sym typeface="Calibri"/>
              </a:rPr>
              <a:t>2014 © CMG Consulting LLC</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ederated_identity" TargetMode="External"/><Relationship Id="rId4" Type="http://schemas.openxmlformats.org/officeDocument/2006/relationships/hyperlink" Target="http://en.wikipedia.org/wiki/Single_sign-on"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www.512cmg.com" TargetMode="External"/><Relationship Id="rId4" Type="http://schemas.openxmlformats.org/officeDocument/2006/relationships/hyperlink" Target="mailto:andres@512cmg.com" TargetMode="External"/><Relationship Id="rId5" Type="http://schemas.openxmlformats.org/officeDocument/2006/relationships/hyperlink" Target="mailto:info@512cmg.com"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ctrTitle"/>
          </p:nvPr>
        </p:nvSpPr>
        <p:spPr>
          <a:xfrm>
            <a:off x="1600200" y="685800"/>
            <a:ext cx="7391399" cy="1904999"/>
          </a:xfrm>
          <a:prstGeom prst="rect">
            <a:avLst/>
          </a:prstGeom>
          <a:noFill/>
          <a:ln>
            <a:noFill/>
          </a:ln>
        </p:spPr>
        <p:txBody>
          <a:bodyPr lIns="91425" tIns="45700" rIns="91425" bIns="45700" anchor="ctr" anchorCtr="0">
            <a:noAutofit/>
          </a:bodyPr>
          <a:lstStyle/>
          <a:p>
            <a:pPr marL="0" marR="0" lvl="0" indent="0" rtl="0">
              <a:spcBef>
                <a:spcPts val="0"/>
              </a:spcBef>
              <a:buClr>
                <a:schemeClr val="dk1"/>
              </a:buClr>
              <a:buSzPct val="25000"/>
              <a:buFont typeface="Calibri"/>
              <a:buNone/>
            </a:pPr>
            <a:r>
              <a:rPr lang="en-US" sz="4400" b="1" i="0" u="none" strike="noStrike" cap="none" baseline="0" dirty="0" smtClean="0">
                <a:latin typeface="Calibri"/>
                <a:ea typeface="Calibri"/>
                <a:cs typeface="Calibri"/>
                <a:sym typeface="Calibri"/>
              </a:rPr>
              <a:t>Federated Identity </a:t>
            </a:r>
            <a:r>
              <a:rPr lang="en-US" sz="4400" b="1" i="0" u="none" strike="noStrike" cap="none" baseline="0" dirty="0">
                <a:latin typeface="Calibri"/>
                <a:ea typeface="Calibri"/>
                <a:cs typeface="Calibri"/>
                <a:sym typeface="Calibri"/>
              </a:rPr>
              <a:t>Management and Access </a:t>
            </a:r>
          </a:p>
        </p:txBody>
      </p:sp>
      <p:sp>
        <p:nvSpPr>
          <p:cNvPr id="56" name="Shape 56"/>
          <p:cNvSpPr txBox="1">
            <a:spLocks noGrp="1"/>
          </p:cNvSpPr>
          <p:nvPr>
            <p:ph type="subTitle" idx="1"/>
          </p:nvPr>
        </p:nvSpPr>
        <p:spPr>
          <a:xfrm>
            <a:off x="1600200" y="3048000"/>
            <a:ext cx="7391399" cy="2290200"/>
          </a:xfrm>
          <a:prstGeom prst="rect">
            <a:avLst/>
          </a:prstGeom>
          <a:noFill/>
          <a:ln>
            <a:noFill/>
          </a:ln>
        </p:spPr>
        <p:txBody>
          <a:bodyPr lIns="91425" tIns="45700" rIns="91425" bIns="45700" anchor="t" anchorCtr="0">
            <a:noAutofit/>
          </a:bodyPr>
          <a:lstStyle/>
          <a:p>
            <a:pPr marL="0" marR="0" lvl="0" indent="0" rtl="0">
              <a:spcBef>
                <a:spcPts val="0"/>
              </a:spcBef>
              <a:buClr>
                <a:srgbClr val="888888"/>
              </a:buClr>
              <a:buSzPct val="25000"/>
              <a:buFont typeface="Arial"/>
              <a:buNone/>
            </a:pPr>
            <a:r>
              <a:rPr lang="en-US" sz="3200" dirty="0"/>
              <a:t>Andres Carvallo</a:t>
            </a:r>
          </a:p>
          <a:p>
            <a:pPr marL="0" marR="0" lvl="0" indent="0" rtl="0">
              <a:spcBef>
                <a:spcPts val="0"/>
              </a:spcBef>
              <a:buClr>
                <a:srgbClr val="888888"/>
              </a:buClr>
              <a:buSzPct val="25000"/>
              <a:buFont typeface="Arial"/>
              <a:buNone/>
            </a:pPr>
            <a:r>
              <a:rPr lang="en-US" sz="3200" dirty="0"/>
              <a:t>Dwight Moore</a:t>
            </a:r>
          </a:p>
          <a:p>
            <a:pPr marL="0" marR="0" lvl="0" indent="0" rtl="0">
              <a:spcBef>
                <a:spcPts val="0"/>
              </a:spcBef>
              <a:buClr>
                <a:srgbClr val="888888"/>
              </a:buClr>
              <a:buSzPct val="25000"/>
              <a:buFont typeface="Arial"/>
              <a:buNone/>
            </a:pPr>
            <a:r>
              <a:rPr lang="en-US" sz="3200" dirty="0"/>
              <a:t>CMG Consulting, LLC</a:t>
            </a:r>
          </a:p>
          <a:p>
            <a:pPr lvl="0" rtl="0">
              <a:spcBef>
                <a:spcPts val="0"/>
              </a:spcBef>
              <a:buClr>
                <a:srgbClr val="888888"/>
              </a:buClr>
              <a:buFont typeface="Arial"/>
              <a:buNone/>
            </a:pPr>
            <a:endParaRPr sz="3200" dirty="0"/>
          </a:p>
          <a:p>
            <a:pPr marL="0" marR="0" lvl="0" indent="0" rtl="0">
              <a:spcBef>
                <a:spcPts val="0"/>
              </a:spcBef>
              <a:buClr>
                <a:srgbClr val="888888"/>
              </a:buClr>
              <a:buSzPct val="25000"/>
              <a:buFont typeface="Arial"/>
              <a:buNone/>
            </a:pPr>
            <a:r>
              <a:rPr lang="en-US" sz="3200" b="0" i="0" u="none" strike="noStrike" cap="none" baseline="0" dirty="0" smtClean="0">
                <a:latin typeface="Calibri"/>
                <a:ea typeface="Calibri"/>
                <a:cs typeface="Calibri"/>
                <a:sym typeface="Calibri"/>
              </a:rPr>
              <a:t>October </a:t>
            </a:r>
            <a:r>
              <a:rPr lang="en-US" sz="3200" b="0" i="0" u="none" strike="noStrike" cap="none" baseline="0" dirty="0">
                <a:latin typeface="Calibri"/>
                <a:ea typeface="Calibri"/>
                <a:cs typeface="Calibri"/>
                <a:sym typeface="Calibri"/>
              </a:rPr>
              <a:t>2015</a:t>
            </a: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Clr>
                <a:srgbClr val="000000"/>
              </a:buClr>
              <a:buSzPct val="25000"/>
              <a:buFont typeface="Arial"/>
              <a:buNone/>
            </a:pPr>
            <a:fld id="{00000000-1234-1234-1234-123412341234}" type="slidenum">
              <a:rPr lang="en-US">
                <a:solidFill>
                  <a:schemeClr val="bg1"/>
                </a:solidFill>
              </a:rPr>
              <a:t>1</a:t>
            </a:fld>
            <a:endParaRPr lang="en-US" dirty="0">
              <a:solidFill>
                <a:schemeClr val="bg1"/>
              </a:solidFill>
            </a:endParaRP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1371600" y="274637"/>
            <a:ext cx="76199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latin typeface="Calibri"/>
                <a:ea typeface="Calibri"/>
                <a:cs typeface="Calibri"/>
                <a:sym typeface="Calibri"/>
              </a:rPr>
              <a:t>Who is CMG?</a:t>
            </a:r>
          </a:p>
        </p:txBody>
      </p:sp>
      <p:sp>
        <p:nvSpPr>
          <p:cNvPr id="108" name="Shape 108"/>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lvl="0" rtl="0">
              <a:spcBef>
                <a:spcPts val="0"/>
              </a:spcBef>
              <a:buClr>
                <a:srgbClr val="000000"/>
              </a:buClr>
              <a:buSzPct val="25000"/>
              <a:buFont typeface="Arial"/>
              <a:buNone/>
            </a:pPr>
            <a:fld id="{00000000-1234-1234-1234-123412341234}" type="slidenum">
              <a:rPr lang="en-US"/>
              <a:t>2</a:t>
            </a:fld>
            <a:endParaRPr lang="en-US"/>
          </a:p>
        </p:txBody>
      </p:sp>
      <p:sp>
        <p:nvSpPr>
          <p:cNvPr id="109" name="Shape 109"/>
          <p:cNvSpPr txBox="1">
            <a:spLocks noGrp="1"/>
          </p:cNvSpPr>
          <p:nvPr>
            <p:ph type="body" idx="1"/>
          </p:nvPr>
        </p:nvSpPr>
        <p:spPr>
          <a:xfrm>
            <a:off x="1295400" y="1600200"/>
            <a:ext cx="7696199" cy="4689299"/>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lt1"/>
              </a:buClr>
              <a:buSzPct val="100000"/>
              <a:buFont typeface="Arial"/>
              <a:buChar char="•"/>
            </a:pPr>
            <a:r>
              <a:rPr lang="en-US" sz="1800" b="1" i="0" u="none" strike="noStrike" cap="none" baseline="0" dirty="0">
                <a:latin typeface="Calibri"/>
                <a:ea typeface="Calibri"/>
                <a:cs typeface="Calibri"/>
                <a:sym typeface="Calibri"/>
              </a:rPr>
              <a:t>CMG is a strategy consulting and advisory company focus on enabling smarter Cities, Enterprises, Utilities, Vendors, and Startups</a:t>
            </a:r>
            <a:r>
              <a:rPr lang="en-US" sz="1800" b="0" i="0" u="none" strike="noStrike" cap="none" baseline="0" dirty="0">
                <a:latin typeface="Calibri"/>
                <a:ea typeface="Calibri"/>
                <a:cs typeface="Calibri"/>
                <a:sym typeface="Calibri"/>
              </a:rPr>
              <a:t>. CMG’s mission is to help define and accelerate the digitalization and transformation of the energy industry</a:t>
            </a:r>
            <a:r>
              <a:rPr lang="en-US" sz="1800" b="1" i="0" u="none" strike="noStrike" cap="none" baseline="0" dirty="0">
                <a:latin typeface="Calibri"/>
                <a:ea typeface="Calibri"/>
                <a:cs typeface="Calibri"/>
                <a:sym typeface="Calibri"/>
              </a:rPr>
              <a:t>. CMG builds ecosystems for its clients.</a:t>
            </a:r>
          </a:p>
          <a:p>
            <a:pPr marL="0" marR="0" lvl="0" indent="0" algn="l" rtl="0">
              <a:spcBef>
                <a:spcPts val="0"/>
              </a:spcBef>
              <a:buNone/>
            </a:pPr>
            <a:endParaRPr sz="1000" b="1" dirty="0"/>
          </a:p>
          <a:p>
            <a:pPr marL="342900" marR="0" lvl="0" indent="-342900" algn="l" rtl="0">
              <a:spcBef>
                <a:spcPts val="360"/>
              </a:spcBef>
              <a:buClr>
                <a:schemeClr val="lt1"/>
              </a:buClr>
              <a:buSzPct val="100000"/>
              <a:buFont typeface="Arial"/>
              <a:buChar char="•"/>
            </a:pPr>
            <a:r>
              <a:rPr lang="en-US" sz="1800" b="0" i="0" u="none" strike="noStrike" cap="none" baseline="0" dirty="0">
                <a:latin typeface="Calibri"/>
                <a:ea typeface="Calibri"/>
                <a:cs typeface="Calibri"/>
                <a:sym typeface="Calibri"/>
              </a:rPr>
              <a:t>Our consulting services include the development of </a:t>
            </a:r>
            <a:r>
              <a:rPr lang="en-US" sz="1800" i="0" u="none" strike="noStrike" cap="none" baseline="0" dirty="0">
                <a:latin typeface="Calibri"/>
                <a:ea typeface="Calibri"/>
                <a:cs typeface="Calibri"/>
                <a:sym typeface="Calibri"/>
              </a:rPr>
              <a:t>Strategy, White Papers, Reports, Assessments, Gap Analysis, Benchmarking, Designs, Architectures, Road Maps, Business Models, Business Cases, Go-to-Market Plans, IT/OT Management, Product Innovation, Funding, and M&amp;A</a:t>
            </a:r>
            <a:r>
              <a:rPr lang="en-US" sz="1800" i="0" u="none" strike="noStrike" cap="none" baseline="0" dirty="0" smtClean="0">
                <a:latin typeface="Calibri"/>
                <a:ea typeface="Calibri"/>
                <a:cs typeface="Calibri"/>
                <a:sym typeface="Calibri"/>
              </a:rPr>
              <a:t>.</a:t>
            </a:r>
          </a:p>
          <a:p>
            <a:pPr marL="342900" marR="0" lvl="0" indent="-342900" algn="l" rtl="0">
              <a:spcBef>
                <a:spcPts val="360"/>
              </a:spcBef>
              <a:buClr>
                <a:schemeClr val="lt1"/>
              </a:buClr>
              <a:buSzPct val="100000"/>
              <a:buFont typeface="Arial"/>
              <a:buChar char="•"/>
            </a:pPr>
            <a:endParaRPr lang="en-US" sz="1800" dirty="0"/>
          </a:p>
          <a:p>
            <a:pPr marL="342900" marR="0" lvl="0" indent="-342900" algn="l" rtl="0">
              <a:spcBef>
                <a:spcPts val="360"/>
              </a:spcBef>
              <a:buClr>
                <a:schemeClr val="lt1"/>
              </a:buClr>
              <a:buSzPct val="100000"/>
              <a:buFont typeface="Arial"/>
              <a:buChar char="•"/>
            </a:pPr>
            <a:r>
              <a:rPr lang="en-US" sz="1800" b="1" dirty="0" smtClean="0"/>
              <a:t>We are experts in Energy, Telecommunications and Software.</a:t>
            </a:r>
            <a:endParaRPr lang="en-US" sz="1000" b="1" dirty="0"/>
          </a:p>
          <a:p>
            <a:pPr marL="342900" marR="0" lvl="0" indent="-342900" algn="l" rtl="0">
              <a:spcBef>
                <a:spcPts val="360"/>
              </a:spcBef>
              <a:buClr>
                <a:schemeClr val="lt1"/>
              </a:buClr>
              <a:buSzPct val="100000"/>
              <a:buFont typeface="Arial"/>
              <a:buChar char="•"/>
            </a:pPr>
            <a:endParaRPr lang="en-US" sz="1000" b="0" i="0" u="none" strike="noStrike" cap="none" baseline="0" dirty="0">
              <a:latin typeface="Calibri"/>
              <a:ea typeface="Calibri"/>
              <a:cs typeface="Calibri"/>
              <a:sym typeface="Calibri"/>
            </a:endParaRPr>
          </a:p>
          <a:p>
            <a:pPr lvl="0" indent="-342900">
              <a:spcBef>
                <a:spcPts val="360"/>
              </a:spcBef>
              <a:buSzPct val="100000"/>
            </a:pPr>
            <a:r>
              <a:rPr lang="en-US" sz="1800" b="1" dirty="0"/>
              <a:t>http://www.</a:t>
            </a:r>
            <a:r>
              <a:rPr lang="en-US" sz="1800" b="1" dirty="0" smtClean="0"/>
              <a:t>512cmg.com</a:t>
            </a:r>
            <a:endParaRPr lang="en-US" sz="1800" b="1" i="0" u="none" strike="noStrike" cap="none" baseline="0" dirty="0">
              <a:sym typeface="Calibri"/>
            </a:endParaRP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371600" y="274637"/>
            <a:ext cx="76199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dirty="0">
                <a:latin typeface="Calibri"/>
                <a:ea typeface="Calibri"/>
                <a:cs typeface="Calibri"/>
                <a:sym typeface="Calibri"/>
              </a:rPr>
              <a:t>What is FIM?</a:t>
            </a:r>
          </a:p>
        </p:txBody>
      </p:sp>
      <p:sp>
        <p:nvSpPr>
          <p:cNvPr id="63" name="Shape 63"/>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lvl="0" rtl="0">
              <a:spcBef>
                <a:spcPts val="0"/>
              </a:spcBef>
              <a:buClr>
                <a:srgbClr val="000000"/>
              </a:buClr>
              <a:buSzPct val="25000"/>
              <a:buFont typeface="Arial"/>
              <a:buNone/>
            </a:pPr>
            <a:fld id="{00000000-1234-1234-1234-123412341234}" type="slidenum">
              <a:rPr lang="en-US">
                <a:solidFill>
                  <a:srgbClr val="FFFFFF"/>
                </a:solidFill>
              </a:rPr>
              <a:t>3</a:t>
            </a:fld>
            <a:endParaRPr lang="en-US" dirty="0">
              <a:solidFill>
                <a:srgbClr val="FFFFFF"/>
              </a:solidFill>
            </a:endParaRPr>
          </a:p>
        </p:txBody>
      </p:sp>
      <p:sp>
        <p:nvSpPr>
          <p:cNvPr id="64" name="Shape 64"/>
          <p:cNvSpPr txBox="1">
            <a:spLocks noGrp="1"/>
          </p:cNvSpPr>
          <p:nvPr>
            <p:ph type="body" idx="1"/>
          </p:nvPr>
        </p:nvSpPr>
        <p:spPr>
          <a:xfrm>
            <a:off x="1295400" y="1600200"/>
            <a:ext cx="7696199" cy="45261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2400" b="1" i="0" u="none" strike="noStrike" cap="none" baseline="0" dirty="0">
                <a:latin typeface="Calibri"/>
                <a:ea typeface="Calibri"/>
                <a:cs typeface="Calibri"/>
                <a:sym typeface="Calibri"/>
              </a:rPr>
              <a:t>Federated Identity Management </a:t>
            </a:r>
            <a:r>
              <a:rPr lang="en-US" sz="2400" b="0" i="0" u="none" strike="noStrike" cap="none" baseline="0" dirty="0">
                <a:latin typeface="Calibri"/>
                <a:ea typeface="Calibri"/>
                <a:cs typeface="Calibri"/>
                <a:sym typeface="Calibri"/>
              </a:rPr>
              <a:t>is the methodology for linking a person's electronic identity and </a:t>
            </a:r>
            <a:r>
              <a:rPr lang="en-US" sz="2400" b="0" i="0" u="none" strike="noStrike" cap="none" baseline="0" dirty="0" smtClean="0">
                <a:latin typeface="Calibri"/>
                <a:ea typeface="Calibri"/>
                <a:cs typeface="Calibri"/>
                <a:sym typeface="Calibri"/>
              </a:rPr>
              <a:t>attributes</a:t>
            </a:r>
            <a:r>
              <a:rPr lang="en-US" sz="2400" b="0" i="0" u="none" strike="noStrike" cap="none" dirty="0" smtClean="0">
                <a:latin typeface="Calibri"/>
                <a:ea typeface="Calibri"/>
                <a:cs typeface="Calibri"/>
                <a:sym typeface="Calibri"/>
              </a:rPr>
              <a:t> which can be</a:t>
            </a:r>
            <a:r>
              <a:rPr lang="en-US" sz="2400" b="0" i="0" u="none" strike="noStrike" cap="none" baseline="0" dirty="0" smtClean="0">
                <a:latin typeface="Calibri"/>
                <a:ea typeface="Calibri"/>
                <a:cs typeface="Calibri"/>
                <a:sym typeface="Calibri"/>
              </a:rPr>
              <a:t> </a:t>
            </a:r>
            <a:r>
              <a:rPr lang="en-US" sz="2400" b="0" i="0" u="none" strike="noStrike" cap="none" baseline="0" dirty="0">
                <a:latin typeface="Calibri"/>
                <a:ea typeface="Calibri"/>
                <a:cs typeface="Calibri"/>
                <a:sym typeface="Calibri"/>
              </a:rPr>
              <a:t>stored across multiple distinct identity management systems.</a:t>
            </a:r>
          </a:p>
          <a:p>
            <a:pPr marL="0" marR="0" lvl="0" indent="0" algn="l" rtl="0">
              <a:spcBef>
                <a:spcPts val="520"/>
              </a:spcBef>
              <a:buClr>
                <a:schemeClr val="dk1"/>
              </a:buClr>
              <a:buFont typeface="Arial"/>
              <a:buNone/>
            </a:pPr>
            <a:endParaRPr sz="2400" b="0" i="0" u="none" strike="noStrike" cap="none" baseline="0" dirty="0">
              <a:latin typeface="Calibri"/>
              <a:ea typeface="Calibri"/>
              <a:cs typeface="Calibri"/>
              <a:sym typeface="Calibri"/>
            </a:endParaRPr>
          </a:p>
          <a:p>
            <a:pPr marL="0" marR="0" lvl="0" indent="0" algn="l" rtl="0">
              <a:spcBef>
                <a:spcPts val="520"/>
              </a:spcBef>
              <a:buClr>
                <a:schemeClr val="dk1"/>
              </a:buClr>
              <a:buSzPct val="25000"/>
              <a:buFont typeface="Arial"/>
              <a:buNone/>
            </a:pPr>
            <a:r>
              <a:rPr lang="en-US" sz="2400" b="0" i="0" u="none" strike="noStrike" cap="none" baseline="0" dirty="0">
                <a:latin typeface="Calibri"/>
                <a:ea typeface="Calibri"/>
                <a:cs typeface="Calibri"/>
                <a:sym typeface="Calibri"/>
              </a:rPr>
              <a:t>A key element of delivering federated identity management is single sign-on (SSO), in which a user's single authentication ticket, or token, is trusted across multiple IT systems or even organizations. SSO is an authentication technology and methodology enabling technical interoperability of customer credentials and ultimately allowing controlled access to a desired destination.</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1371600" y="274637"/>
            <a:ext cx="7619999" cy="1143000"/>
          </a:xfrm>
          <a:prstGeom prst="rect">
            <a:avLst/>
          </a:prstGeom>
        </p:spPr>
        <p:txBody>
          <a:bodyPr lIns="91425" tIns="91425" rIns="91425" bIns="91425" anchor="ctr" anchorCtr="0">
            <a:noAutofit/>
          </a:bodyPr>
          <a:lstStyle/>
          <a:p>
            <a:pPr algn="ctr">
              <a:spcBef>
                <a:spcPts val="0"/>
              </a:spcBef>
              <a:buNone/>
            </a:pPr>
            <a:r>
              <a:rPr lang="en-US" b="0" dirty="0" smtClean="0">
                <a:latin typeface="Calibri"/>
                <a:cs typeface="Calibri"/>
              </a:rPr>
              <a:t>How Does FIM Work?</a:t>
            </a:r>
            <a:endParaRPr lang="en-US" b="0" dirty="0">
              <a:latin typeface="Calibri"/>
              <a:cs typeface="Calibri"/>
            </a:endParaRPr>
          </a:p>
        </p:txBody>
      </p:sp>
      <p:sp>
        <p:nvSpPr>
          <p:cNvPr id="115" name="Shape 115"/>
          <p:cNvSpPr txBox="1">
            <a:spLocks noGrp="1"/>
          </p:cNvSpPr>
          <p:nvPr>
            <p:ph type="body" idx="1"/>
          </p:nvPr>
        </p:nvSpPr>
        <p:spPr>
          <a:xfrm>
            <a:off x="1295400" y="1600200"/>
            <a:ext cx="7696199" cy="4526100"/>
          </a:xfrm>
          <a:prstGeom prst="rect">
            <a:avLst/>
          </a:prstGeom>
        </p:spPr>
        <p:txBody>
          <a:bodyPr lIns="91425" tIns="91425" rIns="91425" bIns="91425" anchor="t" anchorCtr="0">
            <a:noAutofit/>
          </a:bodyPr>
          <a:lstStyle/>
          <a:p>
            <a:pPr marL="0" lvl="0" indent="0">
              <a:spcBef>
                <a:spcPts val="0"/>
              </a:spcBef>
              <a:buClr>
                <a:schemeClr val="dk1"/>
              </a:buClr>
              <a:buSzPct val="25000"/>
              <a:buNone/>
            </a:pPr>
            <a:r>
              <a:rPr lang="en-US" sz="2000" u="sng" dirty="0" smtClean="0">
                <a:solidFill>
                  <a:schemeClr val="hlink"/>
                </a:solidFill>
                <a:hlinkClick r:id="rId3"/>
              </a:rPr>
              <a:t>Federated </a:t>
            </a:r>
            <a:r>
              <a:rPr lang="en-US" sz="2000" u="sng" dirty="0">
                <a:solidFill>
                  <a:schemeClr val="hlink"/>
                </a:solidFill>
                <a:hlinkClick r:id="rId3"/>
              </a:rPr>
              <a:t>Identity </a:t>
            </a:r>
            <a:r>
              <a:rPr lang="en-US" sz="2000" u="sng" dirty="0" smtClean="0">
                <a:solidFill>
                  <a:schemeClr val="hlink"/>
                </a:solidFill>
                <a:hlinkClick r:id="rId3"/>
              </a:rPr>
              <a:t>Management (FIM)</a:t>
            </a:r>
            <a:r>
              <a:rPr lang="en-US" sz="2000" dirty="0" smtClean="0"/>
              <a:t> </a:t>
            </a:r>
            <a:r>
              <a:rPr lang="en-US" sz="2000" dirty="0"/>
              <a:t>refers to where the user stores their credentials. Alternatively, </a:t>
            </a:r>
            <a:r>
              <a:rPr lang="en-US" sz="2000" dirty="0" smtClean="0"/>
              <a:t>FIM </a:t>
            </a:r>
            <a:r>
              <a:rPr lang="en-US" sz="2000" dirty="0"/>
              <a:t>can be viewed as a way to connect Identity Management systems together. In </a:t>
            </a:r>
            <a:r>
              <a:rPr lang="en-US" sz="2000" dirty="0" smtClean="0"/>
              <a:t>FIM, </a:t>
            </a:r>
            <a:r>
              <a:rPr lang="en-US" sz="2000" dirty="0"/>
              <a:t>a user's credentials are always stored with the "home" organization (the "identity provider"). When the user logs into a service, instead of providing credentials to the service provider, the service provider trusts the identity provider to validate the credentials. So the user never provides credentials directly to anybody but the identity </a:t>
            </a:r>
            <a:r>
              <a:rPr lang="en-US" sz="2000" dirty="0" smtClean="0"/>
              <a:t>provider.</a:t>
            </a:r>
          </a:p>
          <a:p>
            <a:pPr marL="0" lvl="0" indent="0">
              <a:spcBef>
                <a:spcPts val="0"/>
              </a:spcBef>
              <a:buClr>
                <a:schemeClr val="dk1"/>
              </a:buClr>
              <a:buSzPct val="25000"/>
              <a:buNone/>
            </a:pPr>
            <a:endParaRPr lang="en-US" sz="2000" u="sng" dirty="0">
              <a:solidFill>
                <a:schemeClr val="hlink"/>
              </a:solidFill>
              <a:hlinkClick r:id="rId4"/>
            </a:endParaRPr>
          </a:p>
          <a:p>
            <a:pPr marL="0" lvl="0" indent="0">
              <a:spcBef>
                <a:spcPts val="0"/>
              </a:spcBef>
              <a:buClr>
                <a:schemeClr val="dk1"/>
              </a:buClr>
              <a:buSzPct val="25000"/>
              <a:buNone/>
            </a:pPr>
            <a:r>
              <a:rPr lang="en-US" sz="2000" u="sng" dirty="0" smtClean="0">
                <a:solidFill>
                  <a:schemeClr val="hlink"/>
                </a:solidFill>
                <a:hlinkClick r:id="rId4"/>
              </a:rPr>
              <a:t>Single </a:t>
            </a:r>
            <a:r>
              <a:rPr lang="en-US" sz="2000" u="sng" dirty="0">
                <a:solidFill>
                  <a:schemeClr val="hlink"/>
                </a:solidFill>
                <a:hlinkClick r:id="rId4"/>
              </a:rPr>
              <a:t>Sign-on (SSO)</a:t>
            </a:r>
            <a:r>
              <a:rPr lang="en-US" sz="2000" dirty="0"/>
              <a:t> allows users to access multiple services with a single </a:t>
            </a:r>
            <a:r>
              <a:rPr lang="en-US" sz="2000" dirty="0" smtClean="0"/>
              <a:t>login. SSO can mean that </a:t>
            </a:r>
            <a:r>
              <a:rPr lang="en-US" sz="2000" dirty="0"/>
              <a:t>the user only has to provide credentials a single time per session, and then gains access to multiple services without having to sign in again during that session. But </a:t>
            </a:r>
            <a:r>
              <a:rPr lang="en-US" sz="2000" dirty="0" smtClean="0"/>
              <a:t> it can also mean </a:t>
            </a:r>
            <a:r>
              <a:rPr lang="en-US" sz="2000" dirty="0"/>
              <a:t>that the same credentials are used for multiple </a:t>
            </a:r>
            <a:r>
              <a:rPr lang="en-US" sz="2000" dirty="0" smtClean="0"/>
              <a:t>services</a:t>
            </a:r>
            <a:r>
              <a:rPr lang="en-US" sz="2000" dirty="0"/>
              <a:t>.</a:t>
            </a:r>
          </a:p>
        </p:txBody>
      </p:sp>
      <p:sp>
        <p:nvSpPr>
          <p:cNvPr id="116" name="Shape 116"/>
          <p:cNvSpPr txBox="1">
            <a:spLocks noGrp="1"/>
          </p:cNvSpPr>
          <p:nvPr>
            <p:ph type="sldNum" idx="12"/>
          </p:nvPr>
        </p:nvSpPr>
        <p:spPr>
          <a:xfrm>
            <a:off x="6553200" y="6356350"/>
            <a:ext cx="2133599" cy="3650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US"/>
              <a:t>4</a:t>
            </a:fld>
            <a:endParaRPr lang="en-US"/>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274637"/>
            <a:ext cx="76199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latin typeface="Calibri"/>
                <a:ea typeface="Calibri"/>
                <a:cs typeface="Calibri"/>
                <a:sym typeface="Calibri"/>
              </a:rPr>
              <a:t>FIM Technologies</a:t>
            </a:r>
          </a:p>
        </p:txBody>
      </p:sp>
      <p:sp>
        <p:nvSpPr>
          <p:cNvPr id="70" name="Shape 70"/>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lvl="0" rtl="0">
              <a:spcBef>
                <a:spcPts val="0"/>
              </a:spcBef>
              <a:buClr>
                <a:srgbClr val="000000"/>
              </a:buClr>
              <a:buSzPct val="25000"/>
              <a:buFont typeface="Arial"/>
              <a:buNone/>
            </a:pPr>
            <a:fld id="{00000000-1234-1234-1234-123412341234}" type="slidenum">
              <a:rPr lang="en-US">
                <a:solidFill>
                  <a:srgbClr val="FFFFFF"/>
                </a:solidFill>
              </a:rPr>
              <a:t>5</a:t>
            </a:fld>
            <a:endParaRPr lang="en-US" dirty="0">
              <a:solidFill>
                <a:srgbClr val="FFFFFF"/>
              </a:solidFill>
            </a:endParaRPr>
          </a:p>
        </p:txBody>
      </p:sp>
      <p:sp>
        <p:nvSpPr>
          <p:cNvPr id="71" name="Shape 71"/>
          <p:cNvSpPr txBox="1">
            <a:spLocks noGrp="1"/>
          </p:cNvSpPr>
          <p:nvPr>
            <p:ph type="body" idx="1"/>
          </p:nvPr>
        </p:nvSpPr>
        <p:spPr>
          <a:xfrm>
            <a:off x="1295400" y="1600200"/>
            <a:ext cx="7696199" cy="475615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2800" dirty="0" smtClean="0"/>
              <a:t>Some of the t</a:t>
            </a:r>
            <a:r>
              <a:rPr lang="en-US" sz="2800" b="0" i="0" u="none" strike="noStrike" cap="none" baseline="0" dirty="0" smtClean="0">
                <a:sym typeface="Calibri"/>
              </a:rPr>
              <a:t>echnologies </a:t>
            </a:r>
            <a:r>
              <a:rPr lang="en-US" sz="2800" b="0" i="0" u="none" strike="noStrike" cap="none" baseline="0" dirty="0">
                <a:sym typeface="Calibri"/>
              </a:rPr>
              <a:t>used for Federated Identity Management include</a:t>
            </a:r>
            <a:r>
              <a:rPr lang="en-US" sz="2800" b="0" i="0" u="none" strike="noStrike" cap="none" baseline="0" dirty="0" smtClean="0">
                <a:sym typeface="Calibri"/>
              </a:rPr>
              <a:t>:</a:t>
            </a:r>
            <a:endParaRPr sz="2800" b="0" i="0" u="none" strike="noStrike" cap="none" baseline="0" dirty="0">
              <a:sym typeface="Calibri"/>
            </a:endParaRPr>
          </a:p>
          <a:p>
            <a:pPr marL="342900" marR="0" lvl="0" indent="-342900" algn="l" rtl="0">
              <a:spcBef>
                <a:spcPts val="480"/>
              </a:spcBef>
              <a:buClr>
                <a:schemeClr val="lt1"/>
              </a:buClr>
              <a:buSzPct val="100000"/>
              <a:buFont typeface="Arial"/>
              <a:buChar char="•"/>
            </a:pPr>
            <a:r>
              <a:rPr lang="en-US" sz="2800" b="0" i="0" u="none" strike="noStrike" cap="none" baseline="0" dirty="0">
                <a:sym typeface="Calibri"/>
              </a:rPr>
              <a:t>SAML (Security Assertion Markup Language)</a:t>
            </a:r>
          </a:p>
          <a:p>
            <a:pPr marL="342900" marR="0" lvl="0" indent="-342900" algn="l" rtl="0">
              <a:spcBef>
                <a:spcPts val="480"/>
              </a:spcBef>
              <a:buClr>
                <a:schemeClr val="lt1"/>
              </a:buClr>
              <a:buSzPct val="100000"/>
              <a:buFont typeface="Arial"/>
              <a:buChar char="•"/>
            </a:pPr>
            <a:r>
              <a:rPr lang="en-US" sz="2800" b="0" i="0" u="none" strike="noStrike" cap="none" baseline="0" dirty="0" err="1">
                <a:sym typeface="Calibri"/>
              </a:rPr>
              <a:t>OAuth</a:t>
            </a:r>
            <a:endParaRPr lang="en-US" sz="2800" b="0" i="0" u="none" strike="noStrike" cap="none" baseline="0" dirty="0">
              <a:sym typeface="Calibri"/>
            </a:endParaRPr>
          </a:p>
          <a:p>
            <a:pPr marL="342900" marR="0" lvl="0" indent="-342900" algn="l" rtl="0">
              <a:spcBef>
                <a:spcPts val="480"/>
              </a:spcBef>
              <a:buClr>
                <a:schemeClr val="lt1"/>
              </a:buClr>
              <a:buSzPct val="100000"/>
              <a:buFont typeface="Arial"/>
              <a:buChar char="•"/>
            </a:pPr>
            <a:r>
              <a:rPr lang="en-US" sz="2800" b="0" i="0" u="none" strike="noStrike" cap="none" baseline="0" dirty="0" err="1">
                <a:sym typeface="Calibri"/>
              </a:rPr>
              <a:t>OpenID</a:t>
            </a:r>
            <a:endParaRPr lang="en-US" sz="2800" b="0" i="0" u="none" strike="noStrike" cap="none" baseline="0" dirty="0">
              <a:sym typeface="Calibri"/>
            </a:endParaRPr>
          </a:p>
          <a:p>
            <a:pPr marL="342900" marR="0" lvl="0" indent="-342900" algn="l" rtl="0">
              <a:spcBef>
                <a:spcPts val="480"/>
              </a:spcBef>
              <a:buClr>
                <a:schemeClr val="lt1"/>
              </a:buClr>
              <a:buSzPct val="100000"/>
              <a:buFont typeface="Arial"/>
              <a:buChar char="•"/>
            </a:pPr>
            <a:r>
              <a:rPr lang="en-US" sz="2800" b="0" i="0" u="none" strike="noStrike" cap="none" baseline="0" dirty="0">
                <a:sym typeface="Calibri"/>
              </a:rPr>
              <a:t>Security Tokens (Simple Web Tokens, JSON Web Tokens, and SAML Tokens)</a:t>
            </a:r>
          </a:p>
          <a:p>
            <a:pPr marL="342900" marR="0" lvl="0" indent="-342900" algn="l" rtl="0">
              <a:spcBef>
                <a:spcPts val="480"/>
              </a:spcBef>
              <a:buClr>
                <a:schemeClr val="lt1"/>
              </a:buClr>
              <a:buSzPct val="100000"/>
              <a:buFont typeface="Arial"/>
              <a:buChar char="•"/>
            </a:pPr>
            <a:r>
              <a:rPr lang="en-US" sz="2800" b="0" i="0" u="none" strike="noStrike" cap="none" baseline="0" dirty="0">
                <a:sym typeface="Calibri"/>
              </a:rPr>
              <a:t>Web Service Specifications</a:t>
            </a:r>
          </a:p>
          <a:p>
            <a:pPr marL="342900" marR="0" lvl="0" indent="-342900" algn="l" rtl="0">
              <a:spcBef>
                <a:spcPts val="480"/>
              </a:spcBef>
              <a:buClr>
                <a:schemeClr val="lt1"/>
              </a:buClr>
              <a:buSzPct val="100000"/>
              <a:buFont typeface="Arial"/>
              <a:buChar char="•"/>
            </a:pPr>
            <a:r>
              <a:rPr lang="en-US" sz="2800" b="0" i="0" u="none" strike="noStrike" cap="none" baseline="0" dirty="0">
                <a:sym typeface="Calibri"/>
              </a:rPr>
              <a:t>Microsoft Azure Cloud </a:t>
            </a:r>
            <a:r>
              <a:rPr lang="en-US" sz="2800" b="0" i="0" u="none" strike="noStrike" cap="none" baseline="0" dirty="0" smtClean="0">
                <a:sym typeface="Calibri"/>
              </a:rPr>
              <a:t>Services</a:t>
            </a:r>
            <a:r>
              <a:rPr lang="en-US" sz="2800" b="0" i="0" u="none" strike="noStrike" cap="none" dirty="0" smtClean="0">
                <a:sym typeface="Calibri"/>
              </a:rPr>
              <a:t> </a:t>
            </a:r>
            <a:r>
              <a:rPr lang="en-US" sz="2800" dirty="0"/>
              <a:t>(</a:t>
            </a:r>
            <a:r>
              <a:rPr lang="en-US" sz="2800" b="0" i="0" u="none" strike="noStrike" cap="none" baseline="0" dirty="0" smtClean="0">
                <a:sym typeface="Calibri"/>
              </a:rPr>
              <a:t>Windows </a:t>
            </a:r>
            <a:r>
              <a:rPr lang="en-US" sz="2800" b="0" i="0" u="none" strike="noStrike" cap="none" baseline="0" dirty="0">
                <a:sym typeface="Calibri"/>
              </a:rPr>
              <a:t>Identity </a:t>
            </a:r>
            <a:r>
              <a:rPr lang="en-US" sz="2800" b="0" i="0" u="none" strike="noStrike" cap="none" baseline="0" dirty="0" smtClean="0">
                <a:sym typeface="Calibri"/>
              </a:rPr>
              <a:t>Foundation)</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371600" y="274637"/>
            <a:ext cx="7619999" cy="1143000"/>
          </a:xfrm>
          <a:prstGeom prst="rect">
            <a:avLst/>
          </a:prstGeom>
        </p:spPr>
        <p:txBody>
          <a:bodyPr lIns="91425" tIns="91425" rIns="91425" bIns="91425" anchor="ctr" anchorCtr="0">
            <a:noAutofit/>
          </a:bodyPr>
          <a:lstStyle/>
          <a:p>
            <a:pPr algn="ctr">
              <a:spcBef>
                <a:spcPts val="0"/>
              </a:spcBef>
              <a:buNone/>
            </a:pPr>
            <a:r>
              <a:rPr lang="en-US" b="0" dirty="0">
                <a:latin typeface="Calibri"/>
                <a:cs typeface="Calibri"/>
              </a:rPr>
              <a:t>FIM Example</a:t>
            </a:r>
          </a:p>
        </p:txBody>
      </p:sp>
      <p:sp>
        <p:nvSpPr>
          <p:cNvPr id="78" name="Shape 78"/>
          <p:cNvSpPr txBox="1">
            <a:spLocks noGrp="1"/>
          </p:cNvSpPr>
          <p:nvPr>
            <p:ph type="sldNum" idx="12"/>
          </p:nvPr>
        </p:nvSpPr>
        <p:spPr>
          <a:xfrm>
            <a:off x="6553200" y="6356350"/>
            <a:ext cx="2133599" cy="3650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US"/>
              <a:t>6</a:t>
            </a:fld>
            <a:endParaRPr lang="en-US"/>
          </a:p>
        </p:txBody>
      </p:sp>
      <p:pic>
        <p:nvPicPr>
          <p:cNvPr id="79" name="Shape 79"/>
          <p:cNvPicPr preferRelativeResize="0"/>
          <p:nvPr/>
        </p:nvPicPr>
        <p:blipFill>
          <a:blip r:embed="rId3">
            <a:alphaModFix/>
          </a:blip>
          <a:stretch>
            <a:fillRect/>
          </a:stretch>
        </p:blipFill>
        <p:spPr>
          <a:xfrm>
            <a:off x="3826668" y="1417637"/>
            <a:ext cx="5164930" cy="4938713"/>
          </a:xfrm>
          <a:prstGeom prst="rect">
            <a:avLst/>
          </a:prstGeom>
          <a:noFill/>
          <a:ln>
            <a:noFill/>
          </a:ln>
        </p:spPr>
      </p:pic>
      <p:sp>
        <p:nvSpPr>
          <p:cNvPr id="2" name="TextBox 1"/>
          <p:cNvSpPr txBox="1"/>
          <p:nvPr/>
        </p:nvSpPr>
        <p:spPr>
          <a:xfrm>
            <a:off x="1371600" y="1417637"/>
            <a:ext cx="2372108" cy="5232202"/>
          </a:xfrm>
          <a:prstGeom prst="rect">
            <a:avLst/>
          </a:prstGeom>
          <a:noFill/>
        </p:spPr>
        <p:txBody>
          <a:bodyPr wrap="square" rtlCol="0">
            <a:spAutoFit/>
          </a:bodyPr>
          <a:lstStyle/>
          <a:p>
            <a:pPr lvl="0"/>
            <a:r>
              <a:rPr lang="en-US" sz="1600" dirty="0">
                <a:solidFill>
                  <a:srgbClr val="FFFFFF"/>
                </a:solidFill>
              </a:rPr>
              <a:t>A client application needs to access a service that requires authentication. The authentication is performed by an identity provider (</a:t>
            </a:r>
            <a:r>
              <a:rPr lang="en-US" sz="1600" dirty="0" err="1">
                <a:solidFill>
                  <a:srgbClr val="FFFFFF"/>
                </a:solidFill>
              </a:rPr>
              <a:t>IdP</a:t>
            </a:r>
            <a:r>
              <a:rPr lang="en-US" sz="1600" dirty="0">
                <a:solidFill>
                  <a:srgbClr val="FFFFFF"/>
                </a:solidFill>
              </a:rPr>
              <a:t>), which works in concert with a security token service (STS). The </a:t>
            </a:r>
            <a:r>
              <a:rPr lang="en-US" sz="1600" dirty="0" err="1">
                <a:solidFill>
                  <a:srgbClr val="FFFFFF"/>
                </a:solidFill>
              </a:rPr>
              <a:t>IdP</a:t>
            </a:r>
            <a:r>
              <a:rPr lang="en-US" sz="1600" dirty="0">
                <a:solidFill>
                  <a:srgbClr val="FFFFFF"/>
                </a:solidFill>
              </a:rPr>
              <a:t> issues security tokens that assert information about the authenticated user. This information, includes the user’s identity, and may also include other information such as role membership and more granular access rights.</a:t>
            </a:r>
          </a:p>
          <a:p>
            <a:endParaRPr lang="en-US" dirty="0"/>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1371600" y="274637"/>
            <a:ext cx="76199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b="0" dirty="0" smtClean="0">
                <a:latin typeface="Calibri"/>
                <a:ea typeface="Calibri"/>
                <a:cs typeface="Calibri"/>
                <a:sym typeface="Calibri"/>
              </a:rPr>
              <a:t>Why FIM?</a:t>
            </a:r>
            <a:endParaRPr lang="en-US" b="0" dirty="0">
              <a:latin typeface="Calibri"/>
              <a:ea typeface="Calibri"/>
              <a:cs typeface="Calibri"/>
              <a:sym typeface="Calibri"/>
            </a:endParaRPr>
          </a:p>
        </p:txBody>
      </p:sp>
      <p:sp>
        <p:nvSpPr>
          <p:cNvPr id="94" name="Shape 94"/>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lvl="0" rtl="0">
              <a:spcBef>
                <a:spcPts val="0"/>
              </a:spcBef>
              <a:buNone/>
            </a:pPr>
            <a:fld id="{00000000-1234-1234-1234-123412341234}" type="slidenum">
              <a:rPr lang="en-US"/>
              <a:t>7</a:t>
            </a:fld>
            <a:endParaRPr lang="en-US"/>
          </a:p>
        </p:txBody>
      </p:sp>
      <p:sp>
        <p:nvSpPr>
          <p:cNvPr id="95" name="Shape 95"/>
          <p:cNvSpPr txBox="1">
            <a:spLocks noGrp="1"/>
          </p:cNvSpPr>
          <p:nvPr>
            <p:ph type="body" idx="1"/>
          </p:nvPr>
        </p:nvSpPr>
        <p:spPr>
          <a:xfrm>
            <a:off x="1295400" y="1600200"/>
            <a:ext cx="7696199" cy="45261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2000" b="0" i="0" u="none" strike="noStrike" cap="none" baseline="0" dirty="0" smtClean="0">
                <a:sym typeface="Calibri"/>
              </a:rPr>
              <a:t>There are many Digital </a:t>
            </a:r>
            <a:r>
              <a:rPr lang="en-US" sz="2000" b="0" i="0" u="none" strike="noStrike" cap="none" baseline="0" dirty="0">
                <a:sym typeface="Calibri"/>
              </a:rPr>
              <a:t>identity platforms that allow users to log onto third-party websites, applications, mobile devices and gaming systems with their existing </a:t>
            </a:r>
            <a:r>
              <a:rPr lang="en-US" sz="2000" b="0" i="0" u="none" strike="noStrike" cap="none" baseline="0" dirty="0" smtClean="0">
                <a:sym typeface="Calibri"/>
              </a:rPr>
              <a:t>identity</a:t>
            </a:r>
            <a:r>
              <a:rPr lang="en-US" sz="2000" dirty="0"/>
              <a:t> </a:t>
            </a:r>
            <a:r>
              <a:rPr lang="en-US" sz="2000" dirty="0" smtClean="0"/>
              <a:t>to simplify customer authentication while maintaining robust security.</a:t>
            </a:r>
            <a:endParaRPr lang="en-US" sz="2000" dirty="0" smtClean="0"/>
          </a:p>
          <a:p>
            <a:pPr marL="0" marR="0" lvl="0" indent="0" algn="l" rtl="0">
              <a:spcBef>
                <a:spcPts val="0"/>
              </a:spcBef>
              <a:buClr>
                <a:schemeClr val="dk1"/>
              </a:buClr>
              <a:buSzPct val="25000"/>
              <a:buFont typeface="Arial"/>
              <a:buNone/>
            </a:pPr>
            <a:endParaRPr lang="en-US" sz="2000" b="0" i="0" u="none" strike="noStrike" cap="none" baseline="0" dirty="0">
              <a:sym typeface="Calibri"/>
            </a:endParaRPr>
          </a:p>
          <a:p>
            <a:pPr marL="0" marR="0" lvl="0" indent="0" algn="l" rtl="0">
              <a:spcBef>
                <a:spcPts val="0"/>
              </a:spcBef>
              <a:buClr>
                <a:schemeClr val="dk1"/>
              </a:buClr>
              <a:buSzPct val="25000"/>
              <a:buFont typeface="Arial"/>
              <a:buNone/>
            </a:pPr>
            <a:r>
              <a:rPr lang="en-US" sz="2000" dirty="0" smtClean="0"/>
              <a:t>One example would to</a:t>
            </a:r>
            <a:r>
              <a:rPr lang="en-US" sz="2000" b="0" i="0" u="none" strike="noStrike" cap="none" baseline="0" dirty="0" smtClean="0">
                <a:sym typeface="Calibri"/>
              </a:rPr>
              <a:t> </a:t>
            </a:r>
            <a:r>
              <a:rPr lang="en-US" sz="2000" b="0" i="0" u="none" strike="noStrike" cap="none" baseline="0" dirty="0">
                <a:sym typeface="Calibri"/>
              </a:rPr>
              <a:t>enable social </a:t>
            </a:r>
            <a:r>
              <a:rPr lang="en-US" sz="2000" b="0" i="0" u="none" strike="noStrike" cap="none" baseline="0" dirty="0" smtClean="0">
                <a:sym typeface="Calibri"/>
              </a:rPr>
              <a:t>login.</a:t>
            </a:r>
          </a:p>
          <a:p>
            <a:pPr marL="0" marR="0" lvl="0" indent="0" algn="l" rtl="0">
              <a:spcBef>
                <a:spcPts val="0"/>
              </a:spcBef>
              <a:buClr>
                <a:schemeClr val="dk1"/>
              </a:buClr>
              <a:buSzPct val="25000"/>
              <a:buFont typeface="Arial"/>
              <a:buNone/>
            </a:pPr>
            <a:endParaRPr lang="en-US" sz="2000" dirty="0"/>
          </a:p>
          <a:p>
            <a:pPr marL="0" marR="0" lvl="0" indent="0" algn="l" rtl="0">
              <a:spcBef>
                <a:spcPts val="0"/>
              </a:spcBef>
              <a:buClr>
                <a:schemeClr val="dk1"/>
              </a:buClr>
              <a:buSzPct val="25000"/>
              <a:buFont typeface="Arial"/>
              <a:buNone/>
            </a:pPr>
            <a:r>
              <a:rPr lang="en-US" sz="2000" b="0" i="0" u="none" strike="noStrike" cap="none" baseline="0" dirty="0" smtClean="0">
                <a:sym typeface="Calibri"/>
              </a:rPr>
              <a:t>In </a:t>
            </a:r>
            <a:r>
              <a:rPr lang="en-US" sz="2000" b="0" i="0" u="none" strike="noStrike" cap="none" baseline="0" dirty="0">
                <a:sym typeface="Calibri"/>
              </a:rPr>
              <a:t>many cases there is also the possibility to exchange profile information about the user with the third-party </a:t>
            </a:r>
            <a:r>
              <a:rPr lang="en-US" sz="2000" b="0" i="0" u="none" strike="noStrike" cap="none" baseline="0" dirty="0" smtClean="0">
                <a:sym typeface="Calibri"/>
              </a:rPr>
              <a:t>site</a:t>
            </a:r>
            <a:r>
              <a:rPr lang="en-US" sz="2000" dirty="0" smtClean="0"/>
              <a:t>.</a:t>
            </a:r>
          </a:p>
          <a:p>
            <a:pPr marL="0" marR="0" lvl="0" indent="0" algn="l" rtl="0">
              <a:spcBef>
                <a:spcPts val="0"/>
              </a:spcBef>
              <a:buClr>
                <a:schemeClr val="dk1"/>
              </a:buClr>
              <a:buSzPct val="25000"/>
              <a:buFont typeface="Arial"/>
              <a:buNone/>
            </a:pPr>
            <a:endParaRPr lang="en-US" sz="2000" b="0" i="0" u="none" strike="noStrike" cap="none" baseline="0" dirty="0">
              <a:sym typeface="Calibri"/>
            </a:endParaRPr>
          </a:p>
          <a:p>
            <a:pPr marL="0" marR="0" lvl="0" indent="0" algn="l" rtl="0">
              <a:spcBef>
                <a:spcPts val="0"/>
              </a:spcBef>
              <a:buClr>
                <a:schemeClr val="dk1"/>
              </a:buClr>
              <a:buSzPct val="25000"/>
              <a:buFont typeface="Arial"/>
              <a:buNone/>
            </a:pPr>
            <a:r>
              <a:rPr lang="en-US" sz="2000" dirty="0"/>
              <a:t>F</a:t>
            </a:r>
            <a:r>
              <a:rPr lang="en-US" sz="2000" b="0" i="0" u="none" strike="noStrike" cap="none" baseline="0" dirty="0" smtClean="0">
                <a:sym typeface="Calibri"/>
              </a:rPr>
              <a:t>or </a:t>
            </a:r>
            <a:r>
              <a:rPr lang="en-US" sz="2000" b="0" i="0" u="none" strike="noStrike" cap="none" baseline="0" dirty="0">
                <a:sym typeface="Calibri"/>
              </a:rPr>
              <a:t>example name, address, email, </a:t>
            </a:r>
            <a:r>
              <a:rPr lang="en-US" sz="2000" b="0" i="0" u="none" strike="noStrike" cap="none" baseline="0" dirty="0" smtClean="0">
                <a:sym typeface="Calibri"/>
              </a:rPr>
              <a:t>photo, etc.</a:t>
            </a:r>
          </a:p>
          <a:p>
            <a:pPr marL="0" marR="0" lvl="0" indent="0" algn="l" rtl="0">
              <a:spcBef>
                <a:spcPts val="0"/>
              </a:spcBef>
              <a:buClr>
                <a:schemeClr val="dk1"/>
              </a:buClr>
              <a:buSzPct val="25000"/>
              <a:buFont typeface="Arial"/>
              <a:buNone/>
            </a:pPr>
            <a:endParaRPr lang="en-US" sz="2000" dirty="0"/>
          </a:p>
          <a:p>
            <a:pPr marL="0" marR="0" lvl="0" indent="0" algn="l" rtl="0">
              <a:spcBef>
                <a:spcPts val="0"/>
              </a:spcBef>
              <a:buClr>
                <a:schemeClr val="dk1"/>
              </a:buClr>
              <a:buSzPct val="25000"/>
              <a:buFont typeface="Arial"/>
              <a:buNone/>
            </a:pPr>
            <a:r>
              <a:rPr lang="en-US" sz="2000" b="0" i="0" u="none" strike="noStrike" cap="none" baseline="0" dirty="0" smtClean="0">
                <a:sym typeface="Calibri"/>
              </a:rPr>
              <a:t>Nowadays</a:t>
            </a:r>
            <a:r>
              <a:rPr lang="en-US" sz="2000" b="0" i="0" u="none" strike="noStrike" cap="none" dirty="0" smtClean="0">
                <a:sym typeface="Calibri"/>
              </a:rPr>
              <a:t> there are 3</a:t>
            </a:r>
            <a:r>
              <a:rPr lang="en-US" sz="2000" b="0" i="0" u="none" strike="noStrike" cap="none" baseline="30000" dirty="0" smtClean="0">
                <a:sym typeface="Calibri"/>
              </a:rPr>
              <a:t>rd</a:t>
            </a:r>
            <a:r>
              <a:rPr lang="en-US" sz="2000" b="0" i="0" u="none" strike="noStrike" cap="none" dirty="0" smtClean="0">
                <a:sym typeface="Calibri"/>
              </a:rPr>
              <a:t> party service providers that </a:t>
            </a:r>
            <a:r>
              <a:rPr lang="en-US" sz="2000" b="0" i="0" u="none" strike="noStrike" cap="none" baseline="0" dirty="0" smtClean="0">
                <a:sym typeface="Calibri"/>
              </a:rPr>
              <a:t>have </a:t>
            </a:r>
            <a:r>
              <a:rPr lang="en-US" sz="2000" b="0" i="0" u="none" strike="noStrike" cap="none" baseline="0" dirty="0">
                <a:sym typeface="Calibri"/>
              </a:rPr>
              <a:t>simplified the implementation of </a:t>
            </a:r>
            <a:r>
              <a:rPr lang="en-US" sz="2000" dirty="0" smtClean="0"/>
              <a:t>customer</a:t>
            </a:r>
            <a:r>
              <a:rPr lang="en-US" sz="2000" b="0" i="0" u="none" strike="noStrike" cap="none" baseline="0" dirty="0" smtClean="0">
                <a:sym typeface="Calibri"/>
              </a:rPr>
              <a:t> login. </a:t>
            </a:r>
            <a:r>
              <a:rPr lang="en-US" sz="2000" b="0" i="0" u="none" strike="noStrike" cap="none" baseline="0" dirty="0">
                <a:sym typeface="Calibri"/>
              </a:rPr>
              <a:t>Along with </a:t>
            </a:r>
            <a:r>
              <a:rPr lang="en-US" sz="2000" dirty="0" smtClean="0"/>
              <a:t>customer</a:t>
            </a:r>
            <a:r>
              <a:rPr lang="en-US" sz="2000" b="0" i="0" u="none" strike="noStrike" cap="none" baseline="0" dirty="0" smtClean="0">
                <a:sym typeface="Calibri"/>
              </a:rPr>
              <a:t> </a:t>
            </a:r>
            <a:r>
              <a:rPr lang="en-US" sz="2000" b="0" i="0" u="none" strike="noStrike" cap="none" baseline="0" dirty="0">
                <a:sym typeface="Calibri"/>
              </a:rPr>
              <a:t>login, they provide additional features like Single Sign-on and others.</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1371600" y="274637"/>
            <a:ext cx="76199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600" b="0" dirty="0" smtClean="0">
                <a:latin typeface="Calibri"/>
                <a:ea typeface="Calibri"/>
                <a:cs typeface="Calibri"/>
                <a:sym typeface="Calibri"/>
              </a:rPr>
              <a:t>Example of </a:t>
            </a:r>
            <a:r>
              <a:rPr lang="en-US" sz="3600" b="0" dirty="0">
                <a:latin typeface="Calibri"/>
                <a:ea typeface="Calibri"/>
                <a:cs typeface="Calibri"/>
                <a:sym typeface="Calibri"/>
              </a:rPr>
              <a:t>Identity Providers</a:t>
            </a:r>
          </a:p>
        </p:txBody>
      </p:sp>
      <p:sp>
        <p:nvSpPr>
          <p:cNvPr id="87" name="Shape 87"/>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lvl="0" rtl="0">
              <a:spcBef>
                <a:spcPts val="0"/>
              </a:spcBef>
              <a:buClr>
                <a:srgbClr val="000000"/>
              </a:buClr>
              <a:buSzPct val="25000"/>
              <a:buFont typeface="Arial"/>
              <a:buNone/>
            </a:pPr>
            <a:fld id="{00000000-1234-1234-1234-123412341234}" type="slidenum">
              <a:rPr lang="en-US"/>
              <a:t>8</a:t>
            </a:fld>
            <a:endParaRPr lang="en-US"/>
          </a:p>
        </p:txBody>
      </p:sp>
      <p:sp>
        <p:nvSpPr>
          <p:cNvPr id="88" name="Shape 88"/>
          <p:cNvSpPr txBox="1">
            <a:spLocks noGrp="1"/>
          </p:cNvSpPr>
          <p:nvPr>
            <p:ph type="body" idx="1"/>
          </p:nvPr>
        </p:nvSpPr>
        <p:spPr>
          <a:xfrm>
            <a:off x="1295400" y="1600200"/>
            <a:ext cx="7696199" cy="4526100"/>
          </a:xfrm>
          <a:prstGeom prst="rect">
            <a:avLst/>
          </a:prstGeom>
          <a:noFill/>
          <a:ln>
            <a:noFill/>
          </a:ln>
        </p:spPr>
        <p:txBody>
          <a:bodyPr lIns="91425" tIns="45700" rIns="91425" bIns="45700" anchor="t" anchorCtr="0">
            <a:noAutofit/>
          </a:bodyPr>
          <a:lstStyle/>
          <a:p>
            <a:pPr lvl="0" rtl="0">
              <a:spcBef>
                <a:spcPts val="0"/>
              </a:spcBef>
              <a:buClr>
                <a:schemeClr val="dk1"/>
              </a:buClr>
              <a:buSzPct val="55000"/>
              <a:buFont typeface="Arial"/>
              <a:buNone/>
            </a:pPr>
            <a:r>
              <a:rPr lang="en-US" sz="2000" dirty="0"/>
              <a:t>The trusted identity providers may include: </a:t>
            </a:r>
          </a:p>
          <a:p>
            <a:pPr marL="457200" lvl="0" indent="-228600" rtl="0">
              <a:spcBef>
                <a:spcPts val="0"/>
              </a:spcBef>
              <a:buSzPct val="100000"/>
            </a:pPr>
            <a:r>
              <a:rPr lang="en-US" sz="2000" dirty="0"/>
              <a:t>Corporate </a:t>
            </a:r>
            <a:r>
              <a:rPr lang="en-US" sz="2000" dirty="0" smtClean="0"/>
              <a:t>Directories: </a:t>
            </a:r>
            <a:r>
              <a:rPr lang="en-US" sz="2000" dirty="0" smtClean="0"/>
              <a:t>Microsoft </a:t>
            </a:r>
            <a:r>
              <a:rPr lang="en-US" sz="2000" dirty="0" smtClean="0"/>
              <a:t>Active Directory, Open LDAP</a:t>
            </a:r>
          </a:p>
          <a:p>
            <a:pPr marL="228600" lvl="0" indent="0" rtl="0">
              <a:spcBef>
                <a:spcPts val="0"/>
              </a:spcBef>
              <a:buSzPct val="100000"/>
              <a:buNone/>
            </a:pPr>
            <a:endParaRPr lang="en-US" sz="2000" dirty="0"/>
          </a:p>
          <a:p>
            <a:pPr marL="457200" lvl="0" indent="-228600" rtl="0">
              <a:spcBef>
                <a:spcPts val="0"/>
              </a:spcBef>
              <a:buSzPct val="100000"/>
            </a:pPr>
            <a:r>
              <a:rPr lang="en-US" sz="2000" dirty="0"/>
              <a:t>On-Premises Federation </a:t>
            </a:r>
            <a:r>
              <a:rPr lang="en-US" sz="2000" dirty="0" smtClean="0"/>
              <a:t>Services: </a:t>
            </a:r>
            <a:r>
              <a:rPr lang="en-US" sz="2000" dirty="0" smtClean="0"/>
              <a:t>IBM, Intel, CA, Oracle, SAP, EMC </a:t>
            </a:r>
            <a:r>
              <a:rPr lang="en-US" sz="2000" dirty="0" smtClean="0"/>
              <a:t>(RSA), Radiant Logic, </a:t>
            </a:r>
            <a:r>
              <a:rPr lang="en-US" sz="2000" dirty="0" err="1" smtClean="0"/>
              <a:t>OpenAM</a:t>
            </a:r>
            <a:r>
              <a:rPr lang="en-US" sz="2000" dirty="0" smtClean="0"/>
              <a:t>, Verizon</a:t>
            </a:r>
            <a:endParaRPr lang="en-US" sz="2000" dirty="0" smtClean="0"/>
          </a:p>
          <a:p>
            <a:pPr marL="228600" lvl="0" indent="0" rtl="0">
              <a:spcBef>
                <a:spcPts val="0"/>
              </a:spcBef>
              <a:buSzPct val="100000"/>
              <a:buNone/>
            </a:pPr>
            <a:endParaRPr lang="en-US" sz="2000" dirty="0"/>
          </a:p>
          <a:p>
            <a:pPr marL="457200" lvl="0" indent="-228600" rtl="0">
              <a:spcBef>
                <a:spcPts val="0"/>
              </a:spcBef>
              <a:buSzPct val="100000"/>
            </a:pPr>
            <a:r>
              <a:rPr lang="en-US" sz="2000" dirty="0" smtClean="0"/>
              <a:t>Cloud/</a:t>
            </a:r>
            <a:r>
              <a:rPr lang="en-US" sz="2000" dirty="0" err="1" smtClean="0"/>
              <a:t>SaaS</a:t>
            </a:r>
            <a:r>
              <a:rPr lang="en-US" sz="2000" dirty="0" smtClean="0"/>
              <a:t> Federation Services: </a:t>
            </a:r>
            <a:r>
              <a:rPr lang="en-US" sz="2000" dirty="0" err="1" smtClean="0"/>
              <a:t>Axway</a:t>
            </a:r>
            <a:r>
              <a:rPr lang="en-US" sz="2000" dirty="0" smtClean="0"/>
              <a:t>, </a:t>
            </a:r>
            <a:r>
              <a:rPr lang="en-US" sz="2000" dirty="0" err="1" smtClean="0"/>
              <a:t>OneLogin</a:t>
            </a:r>
            <a:r>
              <a:rPr lang="en-US" sz="2000" dirty="0" smtClean="0"/>
              <a:t>, </a:t>
            </a:r>
            <a:r>
              <a:rPr lang="en-US" sz="2000" dirty="0" err="1" smtClean="0"/>
              <a:t>OpenID</a:t>
            </a:r>
            <a:r>
              <a:rPr lang="en-US" sz="2000" dirty="0"/>
              <a:t>, </a:t>
            </a:r>
            <a:r>
              <a:rPr lang="en-US" sz="2000" dirty="0" err="1" smtClean="0"/>
              <a:t>OpenLogic</a:t>
            </a:r>
            <a:r>
              <a:rPr lang="en-US" sz="2000" dirty="0" smtClean="0"/>
              <a:t>, </a:t>
            </a:r>
            <a:r>
              <a:rPr lang="en-US" sz="2000" dirty="0" err="1" smtClean="0"/>
              <a:t>Capterra</a:t>
            </a:r>
            <a:r>
              <a:rPr lang="en-US" sz="2000" dirty="0" smtClean="0"/>
              <a:t>, </a:t>
            </a:r>
            <a:r>
              <a:rPr lang="en-US" sz="2000" dirty="0" err="1" smtClean="0"/>
              <a:t>Networkworld</a:t>
            </a:r>
            <a:r>
              <a:rPr lang="en-US" sz="2000" dirty="0" smtClean="0"/>
              <a:t>, Ping </a:t>
            </a:r>
            <a:r>
              <a:rPr lang="en-US" sz="2000" dirty="0" smtClean="0"/>
              <a:t>Identity, </a:t>
            </a:r>
            <a:r>
              <a:rPr lang="en-US" sz="2000" dirty="0" err="1" smtClean="0"/>
              <a:t>Gigya</a:t>
            </a:r>
            <a:r>
              <a:rPr lang="en-US" sz="2000" dirty="0" smtClean="0"/>
              <a:t>, </a:t>
            </a:r>
            <a:r>
              <a:rPr lang="en-US" sz="2000" dirty="0" err="1" smtClean="0"/>
              <a:t>Janrain</a:t>
            </a:r>
            <a:r>
              <a:rPr lang="en-US" sz="2000" dirty="0" smtClean="0"/>
              <a:t> </a:t>
            </a:r>
            <a:r>
              <a:rPr lang="en-US" sz="2000" dirty="0"/>
              <a:t>or </a:t>
            </a:r>
            <a:r>
              <a:rPr lang="en-US" sz="2000" dirty="0" err="1" smtClean="0"/>
              <a:t>Loginradius</a:t>
            </a:r>
            <a:endParaRPr lang="en-US" sz="2000" dirty="0" smtClean="0"/>
          </a:p>
          <a:p>
            <a:pPr marL="457200" lvl="0" indent="-228600" rtl="0">
              <a:spcBef>
                <a:spcPts val="0"/>
              </a:spcBef>
              <a:buSzPct val="100000"/>
            </a:pPr>
            <a:endParaRPr lang="en-US" sz="2000" dirty="0"/>
          </a:p>
          <a:p>
            <a:pPr marL="457200" lvl="0" indent="-228600" rtl="0">
              <a:spcBef>
                <a:spcPts val="0"/>
              </a:spcBef>
              <a:buSzPct val="100000"/>
            </a:pPr>
            <a:r>
              <a:rPr lang="en-US" sz="2000" dirty="0" smtClean="0"/>
              <a:t>Financial Services providers: </a:t>
            </a:r>
            <a:r>
              <a:rPr lang="en-US" sz="2000" dirty="0" err="1" smtClean="0"/>
              <a:t>Paypal</a:t>
            </a:r>
            <a:r>
              <a:rPr lang="en-US" sz="2000" dirty="0" smtClean="0"/>
              <a:t>, Square, Intuit, others</a:t>
            </a:r>
            <a:endParaRPr lang="en-US" sz="2000" dirty="0" smtClean="0"/>
          </a:p>
          <a:p>
            <a:pPr marL="228600" lvl="0" indent="0" rtl="0">
              <a:spcBef>
                <a:spcPts val="0"/>
              </a:spcBef>
              <a:buSzPct val="100000"/>
              <a:buNone/>
            </a:pPr>
            <a:endParaRPr lang="en-US" sz="2000" dirty="0"/>
          </a:p>
          <a:p>
            <a:pPr marL="457200" lvl="0" indent="-228600" rtl="0">
              <a:spcBef>
                <a:spcPts val="0"/>
              </a:spcBef>
              <a:buSzPct val="100000"/>
            </a:pPr>
            <a:r>
              <a:rPr lang="en-US" sz="2000" dirty="0"/>
              <a:t>Social Identity providers that can authenticate </a:t>
            </a:r>
            <a:r>
              <a:rPr lang="en-US" sz="2000" dirty="0" smtClean="0"/>
              <a:t>users: AOL, Amazon</a:t>
            </a:r>
            <a:r>
              <a:rPr lang="en-US" sz="2000" dirty="0" smtClean="0"/>
              <a:t>, Microsoft</a:t>
            </a:r>
            <a:r>
              <a:rPr lang="en-US" sz="2000" dirty="0"/>
              <a:t>, Google</a:t>
            </a:r>
            <a:r>
              <a:rPr lang="en-US" sz="2000" dirty="0" smtClean="0"/>
              <a:t>, </a:t>
            </a:r>
            <a:r>
              <a:rPr lang="en-US" sz="2000" dirty="0" err="1" smtClean="0"/>
              <a:t>Linkedin</a:t>
            </a:r>
            <a:r>
              <a:rPr lang="en-US" sz="2000" dirty="0" smtClean="0"/>
              <a:t>,  </a:t>
            </a:r>
            <a:r>
              <a:rPr lang="en-US" sz="2000" dirty="0"/>
              <a:t>Yahoo!</a:t>
            </a:r>
            <a:r>
              <a:rPr lang="en-US" sz="2000" dirty="0" smtClean="0"/>
              <a:t>, Twitter, Facebook, others. User is required to have provider user ID and password.</a:t>
            </a:r>
            <a:endParaRPr lang="en-US" sz="2000" dirty="0"/>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1371600" y="274637"/>
            <a:ext cx="76199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latin typeface="Calibri"/>
                <a:ea typeface="Calibri"/>
                <a:cs typeface="Calibri"/>
                <a:sym typeface="Calibri"/>
              </a:rPr>
              <a:t>CMG Contact</a:t>
            </a:r>
          </a:p>
        </p:txBody>
      </p:sp>
      <p:sp>
        <p:nvSpPr>
          <p:cNvPr id="101" name="Shape 101"/>
          <p:cNvSpPr txBox="1">
            <a:spLocks noGrp="1"/>
          </p:cNvSpPr>
          <p:nvPr>
            <p:ph type="body" idx="1"/>
          </p:nvPr>
        </p:nvSpPr>
        <p:spPr>
          <a:xfrm>
            <a:off x="1295400" y="1600200"/>
            <a:ext cx="7696199" cy="4526100"/>
          </a:xfrm>
          <a:prstGeom prst="rect">
            <a:avLst/>
          </a:prstGeom>
          <a:noFill/>
          <a:ln>
            <a:noFill/>
          </a:ln>
        </p:spPr>
        <p:txBody>
          <a:bodyPr lIns="91425" tIns="45700" rIns="91425" bIns="45700" anchor="t" anchorCtr="0">
            <a:noAutofit/>
          </a:bodyPr>
          <a:lstStyle/>
          <a:p>
            <a:pPr indent="-342900">
              <a:spcBef>
                <a:spcPts val="480"/>
              </a:spcBef>
              <a:buSzPct val="100000"/>
            </a:pPr>
            <a:r>
              <a:rPr lang="en-US" sz="2400" b="0" i="0" u="none" strike="noStrike" cap="none" baseline="0" dirty="0" smtClean="0">
                <a:latin typeface="Calibri"/>
                <a:ea typeface="Calibri"/>
                <a:cs typeface="Calibri"/>
                <a:sym typeface="Calibri"/>
              </a:rPr>
              <a:t>CMG </a:t>
            </a:r>
            <a:r>
              <a:rPr lang="en-US" sz="2400" b="0" i="0" u="none" strike="noStrike" cap="none" baseline="0" dirty="0">
                <a:latin typeface="Calibri"/>
                <a:ea typeface="Calibri"/>
                <a:cs typeface="Calibri"/>
                <a:sym typeface="Calibri"/>
              </a:rPr>
              <a:t>is headquartered in Austin, Texas and has partner offices in Boston, Chicago, Denver, Durham, Kansas City, Minneapolis, New York City, Seattle, and Toronto.</a:t>
            </a:r>
          </a:p>
          <a:p>
            <a:pPr marL="342900" marR="0" lvl="0" indent="-190500" algn="l" rtl="0">
              <a:spcBef>
                <a:spcPts val="480"/>
              </a:spcBef>
              <a:buClr>
                <a:schemeClr val="dk1"/>
              </a:buClr>
              <a:buFont typeface="Arial"/>
              <a:buNone/>
            </a:pPr>
            <a:endParaRPr sz="2400" b="0" i="0" u="none" strike="noStrike" cap="none" baseline="0" dirty="0">
              <a:latin typeface="Calibri"/>
              <a:ea typeface="Calibri"/>
              <a:cs typeface="Calibri"/>
              <a:sym typeface="Calibri"/>
            </a:endParaRPr>
          </a:p>
          <a:p>
            <a:pPr marL="342900" marR="0" lvl="0" indent="-342900" algn="l" rtl="0">
              <a:spcBef>
                <a:spcPts val="480"/>
              </a:spcBef>
              <a:buClr>
                <a:schemeClr val="lt1"/>
              </a:buClr>
              <a:buSzPct val="100000"/>
              <a:buFont typeface="Arial"/>
              <a:buChar char="•"/>
            </a:pPr>
            <a:r>
              <a:rPr lang="en-US" sz="2400" b="0" i="0" u="none" strike="noStrike" cap="none" baseline="0" dirty="0">
                <a:latin typeface="Calibri"/>
                <a:ea typeface="Calibri"/>
                <a:cs typeface="Calibri"/>
                <a:sym typeface="Calibri"/>
              </a:rPr>
              <a:t>Website: </a:t>
            </a:r>
            <a:r>
              <a:rPr lang="en-US" sz="2400" b="0" i="0" u="sng" strike="noStrike" cap="none" baseline="0" dirty="0">
                <a:latin typeface="Calibri"/>
                <a:ea typeface="Calibri"/>
                <a:cs typeface="Calibri"/>
                <a:sym typeface="Calibri"/>
                <a:hlinkClick r:id="rId3"/>
              </a:rPr>
              <a:t>http://www.512cmg.com</a:t>
            </a:r>
          </a:p>
          <a:p>
            <a:pPr marL="0" marR="0" lvl="0" indent="0" algn="l" rtl="0">
              <a:spcBef>
                <a:spcPts val="480"/>
              </a:spcBef>
              <a:buClr>
                <a:schemeClr val="dk1"/>
              </a:buClr>
              <a:buFont typeface="Arial"/>
              <a:buNone/>
            </a:pPr>
            <a:endParaRPr lang="en-US" sz="2400" b="0" i="0" u="none" strike="noStrike" cap="none" baseline="0" dirty="0" smtClean="0">
              <a:latin typeface="Calibri"/>
              <a:ea typeface="Calibri"/>
              <a:cs typeface="Calibri"/>
              <a:sym typeface="Calibri"/>
            </a:endParaRPr>
          </a:p>
          <a:p>
            <a:pPr indent="-342900">
              <a:spcBef>
                <a:spcPts val="480"/>
              </a:spcBef>
              <a:buSzPct val="100000"/>
            </a:pPr>
            <a:r>
              <a:rPr lang="en-US" sz="2400" dirty="0"/>
              <a:t>Andres Carvallo, CEO &amp; Founder, CMG</a:t>
            </a:r>
          </a:p>
          <a:p>
            <a:pPr marL="342900" marR="0" lvl="0" indent="-342900" algn="l" rtl="0">
              <a:spcBef>
                <a:spcPts val="480"/>
              </a:spcBef>
              <a:buClr>
                <a:schemeClr val="lt1"/>
              </a:buClr>
              <a:buSzPct val="100000"/>
              <a:buFont typeface="Arial"/>
              <a:buChar char="•"/>
            </a:pPr>
            <a:r>
              <a:rPr lang="en-US" sz="2400" b="0" i="0" u="none" strike="noStrike" cap="none" baseline="0" dirty="0" smtClean="0">
                <a:latin typeface="Calibri"/>
                <a:ea typeface="Calibri"/>
                <a:cs typeface="Calibri"/>
                <a:sym typeface="Calibri"/>
              </a:rPr>
              <a:t>Email</a:t>
            </a:r>
            <a:r>
              <a:rPr lang="en-US" sz="2400" b="0" i="0" u="none" strike="noStrike" cap="none" baseline="0" dirty="0">
                <a:latin typeface="Calibri"/>
                <a:ea typeface="Calibri"/>
                <a:cs typeface="Calibri"/>
                <a:sym typeface="Calibri"/>
              </a:rPr>
              <a:t>: </a:t>
            </a:r>
            <a:r>
              <a:rPr lang="en-US" sz="2400" u="sng" dirty="0" smtClean="0">
                <a:hlinkClick r:id="rId4"/>
              </a:rPr>
              <a:t>andres</a:t>
            </a:r>
            <a:r>
              <a:rPr lang="en-US" sz="2400" b="0" i="0" u="sng" strike="noStrike" cap="none" baseline="0" dirty="0" smtClean="0">
                <a:sym typeface="Calibri"/>
                <a:hlinkClick r:id="rId4"/>
              </a:rPr>
              <a:t>@512cmg.com</a:t>
            </a:r>
            <a:endParaRPr lang="en-US" sz="2400" b="0" i="0" u="sng" strike="noStrike" cap="none" baseline="0" dirty="0" smtClean="0">
              <a:latin typeface="Calibri"/>
              <a:ea typeface="Calibri"/>
              <a:cs typeface="Calibri"/>
              <a:sym typeface="Calibri"/>
              <a:hlinkClick r:id="rId5"/>
            </a:endParaRPr>
          </a:p>
          <a:p>
            <a:pPr marL="342900" marR="0" lvl="0" indent="-342900" algn="l" rtl="0">
              <a:spcBef>
                <a:spcPts val="480"/>
              </a:spcBef>
              <a:buClr>
                <a:schemeClr val="lt1"/>
              </a:buClr>
              <a:buSzPct val="100000"/>
              <a:buFont typeface="Arial"/>
              <a:buChar char="•"/>
            </a:pPr>
            <a:r>
              <a:rPr lang="en-US" sz="2400" u="sng" dirty="0" smtClean="0">
                <a:hlinkClick r:id="rId5"/>
              </a:rPr>
              <a:t>Tel: 512-215-9080</a:t>
            </a:r>
            <a:endParaRPr lang="en-US" sz="2400" b="0" i="0" u="sng" strike="noStrike" cap="none" baseline="0" dirty="0">
              <a:latin typeface="Calibri"/>
              <a:ea typeface="Calibri"/>
              <a:cs typeface="Calibri"/>
              <a:sym typeface="Calibri"/>
              <a:hlinkClick r:id="rId5"/>
            </a:endParaRPr>
          </a:p>
          <a:p>
            <a:pPr marL="342900" marR="0" lvl="0" indent="-190500" algn="l" rtl="0">
              <a:spcBef>
                <a:spcPts val="480"/>
              </a:spcBef>
              <a:buClr>
                <a:schemeClr val="dk1"/>
              </a:buClr>
              <a:buFont typeface="Arial"/>
              <a:buNone/>
            </a:pPr>
            <a:endParaRPr sz="2400" b="0" i="0" u="none" strike="noStrike" cap="none" baseline="0" dirty="0">
              <a:latin typeface="Calibri"/>
              <a:ea typeface="Calibri"/>
              <a:cs typeface="Calibri"/>
              <a:sym typeface="Calibri"/>
            </a:endParaRPr>
          </a:p>
          <a:p>
            <a:pPr marL="342900" marR="0" lvl="0" indent="-190500" algn="l" rtl="0">
              <a:spcBef>
                <a:spcPts val="480"/>
              </a:spcBef>
              <a:buClr>
                <a:schemeClr val="dk1"/>
              </a:buClr>
              <a:buFont typeface="Arial"/>
              <a:buNone/>
            </a:pPr>
            <a:endParaRPr sz="2400" b="0" i="0" u="none" strike="noStrike" cap="none" baseline="0" dirty="0">
              <a:latin typeface="Calibri"/>
              <a:ea typeface="Calibri"/>
              <a:cs typeface="Calibri"/>
              <a:sym typeface="Calibri"/>
            </a:endParaRPr>
          </a:p>
        </p:txBody>
      </p:sp>
      <p:sp>
        <p:nvSpPr>
          <p:cNvPr id="102" name="Shape 102"/>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lvl="0" rtl="0">
              <a:spcBef>
                <a:spcPts val="0"/>
              </a:spcBef>
              <a:buClr>
                <a:srgbClr val="000000"/>
              </a:buClr>
              <a:buSzPct val="25000"/>
              <a:buFont typeface="Arial"/>
              <a:buNone/>
            </a:pPr>
            <a:fld id="{00000000-1234-1234-1234-123412341234}" type="slidenum">
              <a:rPr lang="en-US"/>
              <a:t>9</a:t>
            </a:fld>
            <a:endParaRPr lang="en-US"/>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Andrea Template (will print black and white)">
  <a:themeElements>
    <a:clrScheme name="Custom 9">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92D0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690</Words>
  <Application>Microsoft Macintosh PowerPoint</Application>
  <PresentationFormat>On-screen Show (4:3)</PresentationFormat>
  <Paragraphs>72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Andrea Template (will print black and white)</vt:lpstr>
      <vt:lpstr>Federated Identity Management and Access </vt:lpstr>
      <vt:lpstr>Who is CMG?</vt:lpstr>
      <vt:lpstr>What is FIM?</vt:lpstr>
      <vt:lpstr>How Does FIM Work?</vt:lpstr>
      <vt:lpstr>FIM Technologies</vt:lpstr>
      <vt:lpstr>FIM Example</vt:lpstr>
      <vt:lpstr>Why FIM?</vt:lpstr>
      <vt:lpstr>Example of Identity Providers</vt:lpstr>
      <vt:lpstr>CMG 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Federated Identity Management and Access </dc:title>
  <cp:lastModifiedBy>Andres Carvallo</cp:lastModifiedBy>
  <cp:revision>12</cp:revision>
  <dcterms:modified xsi:type="dcterms:W3CDTF">2015-10-14T20:07:17Z</dcterms:modified>
</cp:coreProperties>
</file>