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72" r:id="rId2"/>
    <p:sldId id="373" r:id="rId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FF99"/>
    <a:srgbClr val="99FF99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5" autoAdjust="0"/>
    <p:restoredTop sz="99275" autoAdjust="0"/>
  </p:normalViewPr>
  <p:slideViewPr>
    <p:cSldViewPr>
      <p:cViewPr varScale="1">
        <p:scale>
          <a:sx n="110" d="100"/>
          <a:sy n="110" d="100"/>
        </p:scale>
        <p:origin x="-840" y="-9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F9FDEEA-5704-4A08-B22C-F16CA0CD2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51442-EDE7-4953-BB55-E71AD2260C8B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1249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6BAE-A68F-473A-A2D7-CEEA128D7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1051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1CF20-39D3-4579-9E24-257361C91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2103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981A-7905-41B0-8858-66AAA0FFB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0656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EAF1-53AD-46BE-9176-013B2A2B7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335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97839-E9E5-4038-9852-0A72C69A2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6447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D15DB-F492-417C-B3C1-95863FCAA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4154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55851-3123-4476-B2AC-37AA76559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0575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0A38D-180F-42DE-8177-B03C76167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3426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CC2D1-2CC9-45D0-AD2A-3A9F9D772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5321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06BC6-3DFE-4977-B534-48CCD8B6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399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ADD4-17AA-47F5-8402-FBC938F9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012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E718ABEB-4B20-4DAD-9F08-0F3C9742E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03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3670EEC-6877-42F5-BF6B-1CB534FE5D5D}" type="slidenum">
              <a:rPr lang="en-US" sz="1200" b="0"/>
              <a:pPr algn="ctr"/>
              <a:t>‹#›</a:t>
            </a:fld>
            <a:endParaRPr 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2133600"/>
            <a:ext cx="7239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0" kern="0" dirty="0" smtClean="0">
                <a:latin typeface="+mj-lt"/>
              </a:rPr>
              <a:t>Project Prioritization Review</a:t>
            </a:r>
            <a:endParaRPr lang="en-US" sz="2800" b="0" kern="0" dirty="0">
              <a:latin typeface="+mj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3581400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October 15, 2015</a:t>
            </a:r>
            <a:endParaRPr lang="en-US" sz="20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685800"/>
          </a:xfrm>
        </p:spPr>
        <p:txBody>
          <a:bodyPr/>
          <a:lstStyle/>
          <a:p>
            <a:pPr eaLnBrk="1" hangingPunct="1"/>
            <a:r>
              <a:rPr lang="en-US" sz="1600" dirty="0" smtClean="0"/>
              <a:t>Approved Revision Requests “Not Started</a:t>
            </a:r>
            <a:r>
              <a:rPr lang="en-US" sz="1600" dirty="0"/>
              <a:t>” – </a:t>
            </a:r>
            <a:r>
              <a:rPr lang="en-US" sz="1600" dirty="0" smtClean="0"/>
              <a:t>Planned to Start in Future Months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489315"/>
              </p:ext>
            </p:extLst>
          </p:nvPr>
        </p:nvGraphicFramePr>
        <p:xfrm>
          <a:off x="76201" y="762000"/>
          <a:ext cx="8991599" cy="2774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5937"/>
                <a:gridCol w="858663"/>
                <a:gridCol w="761999"/>
                <a:gridCol w="1066801"/>
                <a:gridCol w="8381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NPRR419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050" b="0" dirty="0" smtClean="0"/>
                        <a:t>– Revise Real-Time Energy Imbalance and RMR Adjustment Charge</a:t>
                      </a:r>
                      <a:endParaRPr lang="en-US" sz="1050" b="1" dirty="0" smtClean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2015-R6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NPRR617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 Offer Flexibility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</a:t>
                      </a:r>
                      <a:r>
                        <a:rPr lang="en-US" sz="1050" dirty="0" smtClean="0"/>
                        <a:t>2015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$60k-$80k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Calpine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NPRR620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Collateral Requirements for Counter-Parties with No Load or Generation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</a:t>
                      </a:r>
                      <a:r>
                        <a:rPr lang="en-US" sz="1050" dirty="0" smtClean="0"/>
                        <a:t>2015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$80k-$100k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NPRR662 </a:t>
                      </a:r>
                      <a:r>
                        <a:rPr lang="en-US" sz="1000" dirty="0" smtClean="0"/>
                        <a:t>– Proxy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 Offer Curves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</a:t>
                      </a:r>
                      <a:r>
                        <a:rPr lang="en-US" sz="1050" dirty="0" smtClean="0"/>
                        <a:t>2015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$80k-$120k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TIEC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NPRR700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50" dirty="0" smtClean="0"/>
                        <a:t>Utilizing Actual Fuel Costs in Startup Offer Caps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</a:t>
                      </a:r>
                      <a:r>
                        <a:rPr lang="en-US" sz="1050" dirty="0" smtClean="0"/>
                        <a:t>2015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2016-R1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RCWG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NPRR686 </a:t>
                      </a:r>
                      <a:r>
                        <a:rPr lang="en-US" sz="1050" dirty="0" smtClean="0"/>
                        <a:t>– Changing the IRR Forecast from Next 48 Hours to Next 168 Hours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2016-R1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$45k-$65k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RMGRR126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050" b="0" dirty="0" smtClean="0"/>
                        <a:t>–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Add’l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ERCOT Validations for Customer Billing Contact Information File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2015-R6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$35k-$55k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TX SET WG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NPRR679 </a:t>
                      </a:r>
                      <a:r>
                        <a:rPr lang="en-US" sz="1000" dirty="0" smtClean="0"/>
                        <a:t>– ONOPTOUT for RUC Given After the Adjustment Period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Nov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$15k-$20k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Tenaska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35564" y="1318168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</a:t>
            </a:r>
            <a:r>
              <a:rPr lang="en-US" sz="800" b="0" i="1" dirty="0" smtClean="0">
                <a:solidFill>
                  <a:srgbClr val="FF0000"/>
                </a:solidFill>
              </a:rPr>
              <a:t>Sept</a:t>
            </a:r>
            <a:r>
              <a:rPr lang="en-US" sz="800" b="0" i="1" dirty="0" smtClean="0">
                <a:solidFill>
                  <a:srgbClr val="FF0000"/>
                </a:solidFill>
              </a:rPr>
              <a:t> </a:t>
            </a:r>
            <a:r>
              <a:rPr lang="en-US" sz="800" b="0" i="1" dirty="0" smtClean="0">
                <a:solidFill>
                  <a:srgbClr val="FF0000"/>
                </a:solidFill>
              </a:rPr>
              <a:t>2015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5908" y="1627330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</a:t>
            </a:r>
            <a:r>
              <a:rPr lang="en-US" sz="800" b="0" i="1" dirty="0" smtClean="0">
                <a:solidFill>
                  <a:srgbClr val="FF0000"/>
                </a:solidFill>
              </a:rPr>
              <a:t>Sept </a:t>
            </a:r>
            <a:r>
              <a:rPr lang="en-US" sz="800" b="0" i="1" dirty="0" smtClean="0">
                <a:solidFill>
                  <a:srgbClr val="FF0000"/>
                </a:solidFill>
              </a:rPr>
              <a:t>2015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26074" y="2501878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</a:t>
            </a:r>
            <a:r>
              <a:rPr lang="en-US" sz="800" b="0" i="1" dirty="0" smtClean="0">
                <a:solidFill>
                  <a:srgbClr val="FF0000"/>
                </a:solidFill>
              </a:rPr>
              <a:t>Sept </a:t>
            </a:r>
            <a:r>
              <a:rPr lang="en-US" sz="800" b="0" i="1" dirty="0" smtClean="0">
                <a:solidFill>
                  <a:srgbClr val="FF0000"/>
                </a:solidFill>
              </a:rPr>
              <a:t>2015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32696" y="2202404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</a:t>
            </a:r>
            <a:r>
              <a:rPr lang="en-US" sz="800" b="0" i="1" dirty="0" smtClean="0">
                <a:solidFill>
                  <a:srgbClr val="FF0000"/>
                </a:solidFill>
              </a:rPr>
              <a:t>Sept </a:t>
            </a:r>
            <a:r>
              <a:rPr lang="en-US" sz="800" b="0" i="1" dirty="0" smtClean="0">
                <a:solidFill>
                  <a:srgbClr val="FF0000"/>
                </a:solidFill>
              </a:rPr>
              <a:t>2015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32696" y="1934998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</a:t>
            </a:r>
            <a:r>
              <a:rPr lang="en-US" sz="800" b="0" i="1" dirty="0" smtClean="0">
                <a:solidFill>
                  <a:srgbClr val="FF0000"/>
                </a:solidFill>
              </a:rPr>
              <a:t>Sept </a:t>
            </a:r>
            <a:r>
              <a:rPr lang="en-US" sz="800" b="0" i="1" dirty="0" smtClean="0">
                <a:solidFill>
                  <a:srgbClr val="FF0000"/>
                </a:solidFill>
              </a:rPr>
              <a:t>2015</a:t>
            </a:r>
            <a:endParaRPr lang="en-US" sz="8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1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63096</TotalTime>
  <Words>195</Words>
  <Application>Microsoft Office PowerPoint</Application>
  <PresentationFormat>On-screen Show (4:3)</PresentationFormat>
  <Paragraphs>58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Custom Design</vt:lpstr>
      <vt:lpstr>PowerPoint Presentation</vt:lpstr>
      <vt:lpstr>Approved Revision Requests “Not Started” – Planned to Start in Future Months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Anderson, Troy</dc:creator>
  <cp:lastModifiedBy>Anderson, Troy</cp:lastModifiedBy>
  <cp:revision>1510</cp:revision>
  <cp:lastPrinted>2014-10-08T13:10:42Z</cp:lastPrinted>
  <dcterms:created xsi:type="dcterms:W3CDTF">2005-04-21T14:28:35Z</dcterms:created>
  <dcterms:modified xsi:type="dcterms:W3CDTF">2015-10-14T18:08:05Z</dcterms:modified>
</cp:coreProperties>
</file>