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72" r:id="rId2"/>
    <p:sldId id="373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99"/>
    <a:srgbClr val="99FF99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99275" autoAdjust="0"/>
  </p:normalViewPr>
  <p:slideViewPr>
    <p:cSldViewPr>
      <p:cViewPr varScale="1">
        <p:scale>
          <a:sx n="110" d="100"/>
          <a:sy n="110" d="100"/>
        </p:scale>
        <p:origin x="-840" y="-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133600"/>
            <a:ext cx="72390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Project Prioritization Review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304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October 15,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Approved Revision Requests “Not Started</a:t>
            </a:r>
            <a:r>
              <a:rPr lang="en-US" sz="1600" dirty="0"/>
              <a:t>” – </a:t>
            </a:r>
            <a:r>
              <a:rPr lang="en-US" sz="1600" dirty="0" smtClean="0"/>
              <a:t>Planned to Start in Future Months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89315"/>
              </p:ext>
            </p:extLst>
          </p:nvPr>
        </p:nvGraphicFramePr>
        <p:xfrm>
          <a:off x="76201" y="762000"/>
          <a:ext cx="8991599" cy="27747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FFFF99"/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NPRR419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Revise Real-Time Energy Imbalance and RMR Adjustment Charge</a:t>
                      </a:r>
                      <a:endParaRPr lang="en-US" sz="1050" b="1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2015-R6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NPRR617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Offer Flexibility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</a:t>
                      </a:r>
                      <a:r>
                        <a:rPr lang="en-US" sz="1050" dirty="0" smtClean="0"/>
                        <a:t>2015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Calpine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NPRR620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Collateral Requirements for Counter-Parties with No Load or Generation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</a:t>
                      </a:r>
                      <a:r>
                        <a:rPr lang="en-US" sz="1050" dirty="0" smtClean="0"/>
                        <a:t>2015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NPRR662 </a:t>
                      </a:r>
                      <a:r>
                        <a:rPr lang="en-US" sz="1000" dirty="0" smtClean="0"/>
                        <a:t>– Proxy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Offer Curves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</a:t>
                      </a:r>
                      <a:r>
                        <a:rPr lang="en-US" sz="1050" dirty="0" smtClean="0"/>
                        <a:t>2015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$80k-$120k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TIEC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NPRR700 </a:t>
                      </a:r>
                      <a:r>
                        <a:rPr lang="en-US" sz="1000" dirty="0" smtClean="0"/>
                        <a:t>– </a:t>
                      </a:r>
                      <a:r>
                        <a:rPr lang="en-US" sz="1050" dirty="0" smtClean="0"/>
                        <a:t>Utilizing Actual Fuel Costs in Startup Offer Caps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</a:t>
                      </a:r>
                      <a:r>
                        <a:rPr lang="en-US" sz="1050" dirty="0" smtClean="0"/>
                        <a:t>2015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2016-R1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RCWG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NPRR686 </a:t>
                      </a:r>
                      <a:r>
                        <a:rPr lang="en-US" sz="1050" dirty="0" smtClean="0"/>
                        <a:t>– Changing the IRR Forecast from Next 48 Hours to Next 168 Hours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2016-R1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$45k-$65k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RMGRR126</a:t>
                      </a:r>
                      <a:r>
                        <a:rPr lang="en-US" sz="1100" b="0" dirty="0" smtClean="0"/>
                        <a:t> </a:t>
                      </a:r>
                      <a:r>
                        <a:rPr lang="en-US" sz="1050" b="0" dirty="0" smtClean="0"/>
                        <a:t>– </a:t>
                      </a:r>
                      <a:r>
                        <a:rPr lang="en-US" sz="105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Add’l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ERCOT Validations for Customer Billing Contact Information File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2015-R6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NPRR679 </a:t>
                      </a:r>
                      <a:r>
                        <a:rPr lang="en-US" sz="1000" dirty="0" smtClean="0"/>
                        <a:t>– ONOPTOUT for RUC Given After the Adjustment Period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2015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2016-R2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Tenaska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35564" y="131816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Sept</a:t>
            </a:r>
            <a:r>
              <a:rPr lang="en-US" sz="800" b="0" i="1" dirty="0" smtClean="0">
                <a:solidFill>
                  <a:srgbClr val="FF0000"/>
                </a:solidFill>
              </a:rPr>
              <a:t> </a:t>
            </a:r>
            <a:r>
              <a:rPr lang="en-US" sz="800" b="0" i="1" dirty="0" smtClean="0">
                <a:solidFill>
                  <a:srgbClr val="FF0000"/>
                </a:solidFill>
              </a:rPr>
              <a:t>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5908" y="1627330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Sept </a:t>
            </a:r>
            <a:r>
              <a:rPr lang="en-US" sz="800" b="0" i="1" dirty="0" smtClean="0">
                <a:solidFill>
                  <a:srgbClr val="FF0000"/>
                </a:solidFill>
              </a:rPr>
              <a:t>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6074" y="250187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Sept </a:t>
            </a:r>
            <a:r>
              <a:rPr lang="en-US" sz="800" b="0" i="1" dirty="0" smtClean="0">
                <a:solidFill>
                  <a:srgbClr val="FF0000"/>
                </a:solidFill>
              </a:rPr>
              <a:t>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32696" y="2202404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Sept </a:t>
            </a:r>
            <a:r>
              <a:rPr lang="en-US" sz="800" b="0" i="1" dirty="0" smtClean="0">
                <a:solidFill>
                  <a:srgbClr val="FF0000"/>
                </a:solidFill>
              </a:rPr>
              <a:t>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32696" y="1934998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</a:t>
            </a:r>
            <a:r>
              <a:rPr lang="en-US" sz="800" b="0" i="1" dirty="0" smtClean="0">
                <a:solidFill>
                  <a:srgbClr val="FF0000"/>
                </a:solidFill>
              </a:rPr>
              <a:t>Sept </a:t>
            </a:r>
            <a:r>
              <a:rPr lang="en-US" sz="800" b="0" i="1" dirty="0" smtClean="0">
                <a:solidFill>
                  <a:srgbClr val="FF0000"/>
                </a:solidFill>
              </a:rPr>
              <a:t>2015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1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63096</TotalTime>
  <Words>195</Words>
  <Application>Microsoft Office PowerPoint</Application>
  <PresentationFormat>On-screen Show (4:3)</PresentationFormat>
  <Paragraphs>58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Custom Design</vt:lpstr>
      <vt:lpstr>PowerPoint Presentation</vt:lpstr>
      <vt:lpstr>Approved Revision Requests “Not Started” – Planned to Start in Future Months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Anderson, Troy</cp:lastModifiedBy>
  <cp:revision>1510</cp:revision>
  <cp:lastPrinted>2014-10-08T13:10:42Z</cp:lastPrinted>
  <dcterms:created xsi:type="dcterms:W3CDTF">2005-04-21T14:28:35Z</dcterms:created>
  <dcterms:modified xsi:type="dcterms:W3CDTF">2015-10-14T18:08:05Z</dcterms:modified>
</cp:coreProperties>
</file>