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45171-10BC-483F-ABB3-59CA4C9C0926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C28D6-927C-4B87-9EE5-92F6BBF55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85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C28D6-927C-4B87-9EE5-92F6BBF55B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97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6CDC3-7C60-4566-AE65-DD088C36938D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D71EE-D719-4574-87B9-6E9A13F0FA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001000" cy="533400"/>
          </a:xfrm>
        </p:spPr>
        <p:txBody>
          <a:bodyPr>
            <a:noAutofit/>
          </a:bodyPr>
          <a:lstStyle/>
          <a:p>
            <a:pPr algn="l"/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Revision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Requests that 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emain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abled 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– No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ction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required by 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10/15/15 PRS</a:t>
            </a:r>
            <a:r>
              <a:rPr 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762000"/>
            <a:ext cx="8305800" cy="5715000"/>
          </a:xfrm>
        </p:spPr>
        <p:txBody>
          <a:bodyPr>
            <a:normAutofit/>
          </a:bodyPr>
          <a:lstStyle/>
          <a:p>
            <a:pPr algn="l"/>
            <a:endParaRPr lang="en-US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SCR785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Update RTL calculation to include Real-Time Reserve Price Adder based components (PRS)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NPRR562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Subsynchronous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Resonance (PRS)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NPRR638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Revisions to Certain Price Components of EAL (PRS)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NPRR641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Season Definition Change for Switchable Resources Reporting Unavailable Capacity (PRS)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NPRR667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Ancillary Service Redesign (PRS)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NPRR685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Change Criteria for Resource Opportunity Outages (ROS)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NPRR691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Alignment of Protocols with NERC Reliability Standard,  BAL-001-TRE-1 (ROS)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NPRR696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Price Correction Process Following a SCED Failure (WMS)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NPRR697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Disclosure of Protected Information for Research and Coordination Purposes (PRS)</a:t>
            </a:r>
          </a:p>
          <a:p>
            <a:pPr algn="l"/>
            <a:endParaRPr lang="en-US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92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Revision Requests that may remain Tabled – No action required by 10/15/15 PRS </vt:lpstr>
    </vt:vector>
  </TitlesOfParts>
  <Company>ERCOT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6/21/12 PRS</dc:title>
  <dc:creator>ERCOT 062012</dc:creator>
  <cp:lastModifiedBy>Albracht, Brittney</cp:lastModifiedBy>
  <cp:revision>48</cp:revision>
  <dcterms:created xsi:type="dcterms:W3CDTF">2012-06-21T12:05:52Z</dcterms:created>
  <dcterms:modified xsi:type="dcterms:W3CDTF">2015-10-14T15:12:05Z</dcterms:modified>
</cp:coreProperties>
</file>