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3" r:id="rId2"/>
    <p:sldId id="292" r:id="rId3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7A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76" autoAdjust="0"/>
  </p:normalViewPr>
  <p:slideViewPr>
    <p:cSldViewPr>
      <p:cViewPr>
        <p:scale>
          <a:sx n="70" d="100"/>
          <a:sy n="70" d="100"/>
        </p:scale>
        <p:origin x="-1890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3D9D8229-B45E-41D8-AA1D-5A0A79317C10}" type="datetimeFigureOut">
              <a:rPr lang="en-US" smtClean="0"/>
              <a:pPr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78F4E4C0-566C-41B3-9AA0-AFC080F198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13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BA0E349-0E8F-4349-9DA2-5D9965ACE522}" type="datetimeFigureOut">
              <a:rPr lang="en-US" smtClean="0"/>
              <a:t>10/14/2015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31E6A6E-5217-464E-ADD0-14FD089461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1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990601"/>
            <a:ext cx="7391400" cy="1904999"/>
          </a:xfrm>
        </p:spPr>
        <p:txBody>
          <a:bodyPr>
            <a:normAutofit/>
          </a:bodyPr>
          <a:lstStyle>
            <a:lvl1pPr algn="l">
              <a:defRPr sz="5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048000"/>
            <a:ext cx="7391400" cy="1447800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5F34-4239-4C3C-9029-00508E5F62E3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620000" cy="1143000"/>
          </a:xfrm>
        </p:spPr>
        <p:txBody>
          <a:bodyPr/>
          <a:lstStyle>
            <a:lvl1pPr algn="l">
              <a:defRPr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696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2CF6-09B5-4355-A47F-FEBD141546DF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 algn="l">
              <a:defRPr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00200"/>
            <a:ext cx="381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1A7B-5E51-440C-8E18-E455DCD2327F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 algn="l">
              <a:defRPr b="1">
                <a:latin typeface="Cambr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C66E6-DC19-4780-BF1A-6F5243EF6954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2673-8418-44F0-9E23-CD35212DD96D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TexasFl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8600" y="0"/>
            <a:ext cx="1447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9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01BF4-C1C0-42A0-8A9A-6378E65430CE}" type="datetime1">
              <a:rPr lang="en-US" smtClean="0"/>
              <a:t>10/14/2015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44734-EED9-4E95-8605-F304C3A682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ransition spd="med">
    <p:fade thruBlk="1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mmittees/board/tac/rms/amwg/index.html" TargetMode="External"/><Relationship Id="rId2" Type="http://schemas.openxmlformats.org/officeDocument/2006/relationships/hyperlink" Target="http://www.ercot.com/committees/board/tac/rms/index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ercot.com/committees/board/tac/wms/etwg/index.html" TargetMode="External"/><Relationship Id="rId5" Type="http://schemas.openxmlformats.org/officeDocument/2006/relationships/hyperlink" Target="http://www.ercot.com/committees/board/tac/wms/dswg/index.html" TargetMode="External"/><Relationship Id="rId4" Type="http://schemas.openxmlformats.org/officeDocument/2006/relationships/hyperlink" Target="http://www.ercot.com/committees/board/tac/wms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4734-EED9-4E95-8605-F304C3A682C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70146"/>
            <a:ext cx="5943600" cy="4362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449260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533400"/>
            <a:ext cx="7391400" cy="2209799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4400" i="1" dirty="0" smtClean="0">
                <a:effectLst/>
              </a:rPr>
              <a:t>Adjournment </a:t>
            </a:r>
            <a:br>
              <a:rPr lang="en-US" sz="4400" i="1" dirty="0" smtClean="0">
                <a:effectLst/>
              </a:rPr>
            </a:br>
            <a:r>
              <a:rPr lang="en-US" sz="2800" i="1" dirty="0" smtClean="0">
                <a:effectLst/>
              </a:rPr>
              <a:t>Please, Be Safe In YOUR Travels Home!!! </a:t>
            </a:r>
            <a:br>
              <a:rPr lang="en-US" sz="2800" i="1" dirty="0" smtClean="0">
                <a:effectLst/>
              </a:rPr>
            </a:br>
            <a:endParaRPr lang="en-US" sz="2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7157987" cy="2590800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endParaRPr lang="en-US" sz="3200" i="1" dirty="0" smtClean="0">
              <a:solidFill>
                <a:schemeClr val="tx1"/>
              </a:solidFill>
              <a:hlinkClick r:id="rId2"/>
            </a:endParaRPr>
          </a:p>
          <a:p>
            <a:r>
              <a:rPr lang="en-US" sz="6400" i="1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en-US" sz="6400" i="1" dirty="0">
                <a:solidFill>
                  <a:schemeClr val="tx1"/>
                </a:solidFill>
                <a:hlinkClick r:id="rId2"/>
              </a:rPr>
              <a:t>://</a:t>
            </a:r>
            <a:r>
              <a:rPr lang="en-US" sz="6400" i="1" dirty="0" smtClean="0">
                <a:solidFill>
                  <a:schemeClr val="tx1"/>
                </a:solidFill>
                <a:hlinkClick r:id="rId2"/>
              </a:rPr>
              <a:t>www.ercot.com/committees/board/tac/rms/index.html</a:t>
            </a:r>
            <a:r>
              <a:rPr lang="en-US" sz="6400" i="1" dirty="0" smtClean="0">
                <a:solidFill>
                  <a:schemeClr val="tx1"/>
                </a:solidFill>
              </a:rPr>
              <a:t> </a:t>
            </a:r>
          </a:p>
          <a:p>
            <a:endParaRPr lang="en-US" sz="64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6400" i="1" dirty="0" smtClean="0">
                <a:solidFill>
                  <a:schemeClr val="tx1"/>
                </a:solidFill>
                <a:hlinkClick r:id="rId3"/>
              </a:rPr>
              <a:t>http</a:t>
            </a:r>
            <a:r>
              <a:rPr lang="en-US" sz="6400" i="1" dirty="0">
                <a:solidFill>
                  <a:schemeClr val="tx1"/>
                </a:solidFill>
                <a:hlinkClick r:id="rId3"/>
              </a:rPr>
              <a:t>://</a:t>
            </a:r>
            <a:r>
              <a:rPr lang="en-US" sz="6400" i="1" dirty="0" smtClean="0">
                <a:solidFill>
                  <a:schemeClr val="tx1"/>
                </a:solidFill>
                <a:hlinkClick r:id="rId3"/>
              </a:rPr>
              <a:t>www.ercot.com/committees/board/tac/rms/amwg/index.html</a:t>
            </a:r>
            <a:endParaRPr lang="en-US" sz="6400" i="1" dirty="0" smtClean="0">
              <a:solidFill>
                <a:schemeClr val="tx1"/>
              </a:solidFill>
            </a:endParaRPr>
          </a:p>
          <a:p>
            <a:endParaRPr lang="en-US" sz="6400" i="1" dirty="0" smtClean="0">
              <a:solidFill>
                <a:schemeClr val="tx1"/>
              </a:solidFill>
            </a:endParaRPr>
          </a:p>
          <a:p>
            <a:r>
              <a:rPr lang="en-US" sz="6400" i="1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en-US" sz="6400" i="1" dirty="0" smtClean="0">
                <a:solidFill>
                  <a:schemeClr val="tx1"/>
                </a:solidFill>
                <a:hlinkClick r:id="rId4"/>
              </a:rPr>
              <a:t>www.ercot.com/committees/board/tac/wms/index.html</a:t>
            </a:r>
            <a:endParaRPr lang="en-US" sz="6400" i="1" dirty="0" smtClean="0">
              <a:solidFill>
                <a:schemeClr val="tx1"/>
              </a:solidFill>
            </a:endParaRPr>
          </a:p>
          <a:p>
            <a:endParaRPr lang="en-US" sz="64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6400" i="1" dirty="0">
                <a:solidFill>
                  <a:schemeClr val="tx1"/>
                </a:solidFill>
                <a:hlinkClick r:id="rId5"/>
              </a:rPr>
              <a:t>http://</a:t>
            </a:r>
            <a:r>
              <a:rPr lang="en-US" sz="6400" i="1" dirty="0" smtClean="0">
                <a:solidFill>
                  <a:schemeClr val="tx1"/>
                </a:solidFill>
                <a:hlinkClick r:id="rId5"/>
              </a:rPr>
              <a:t>www.ercot.com/committees/board/tac/wms/dswg/index.html</a:t>
            </a:r>
            <a:endParaRPr lang="en-US" sz="6400" i="1" dirty="0" smtClean="0">
              <a:solidFill>
                <a:schemeClr val="tx1"/>
              </a:solidFill>
            </a:endParaRPr>
          </a:p>
          <a:p>
            <a:endParaRPr lang="en-US" sz="6400" i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6400" i="1" dirty="0" smtClean="0">
                <a:solidFill>
                  <a:schemeClr val="tx1"/>
                </a:solidFill>
                <a:hlinkClick r:id="rId6"/>
              </a:rPr>
              <a:t>http</a:t>
            </a:r>
            <a:r>
              <a:rPr lang="en-US" sz="6400" i="1" dirty="0">
                <a:solidFill>
                  <a:schemeClr val="tx1"/>
                </a:solidFill>
                <a:hlinkClick r:id="rId6"/>
              </a:rPr>
              <a:t>://</a:t>
            </a:r>
            <a:r>
              <a:rPr lang="en-US" sz="6400" i="1" dirty="0" smtClean="0">
                <a:solidFill>
                  <a:schemeClr val="tx1"/>
                </a:solidFill>
                <a:hlinkClick r:id="rId6"/>
              </a:rPr>
              <a:t>www.ercot.com/committees/board/tac/wms/etwg/index.html</a:t>
            </a:r>
            <a:endParaRPr lang="en-US" sz="6400" i="1" dirty="0" smtClean="0">
              <a:solidFill>
                <a:schemeClr val="tx1"/>
              </a:solidFill>
            </a:endParaRPr>
          </a:p>
          <a:p>
            <a:endParaRPr lang="en-US" sz="6400" i="1" dirty="0">
              <a:solidFill>
                <a:schemeClr val="tx1"/>
              </a:solidFill>
            </a:endParaRPr>
          </a:p>
          <a:p>
            <a:endParaRPr lang="en-US" sz="3200" i="1" dirty="0" smtClean="0">
              <a:solidFill>
                <a:schemeClr val="tx1"/>
              </a:solidFill>
            </a:endParaRPr>
          </a:p>
          <a:p>
            <a:endParaRPr lang="en-US" sz="3200" i="1" dirty="0" smtClean="0">
              <a:solidFill>
                <a:schemeClr val="tx1"/>
              </a:solidFill>
            </a:endParaRPr>
          </a:p>
          <a:p>
            <a:endParaRPr lang="en-US" sz="3200" i="1" dirty="0" smtClean="0">
              <a:solidFill>
                <a:schemeClr val="tx1"/>
              </a:solidFill>
            </a:endParaRPr>
          </a:p>
          <a:p>
            <a:pPr algn="l"/>
            <a:endParaRPr lang="en-US" sz="2800" i="1" dirty="0">
              <a:solidFill>
                <a:schemeClr val="tx1"/>
              </a:solidFill>
            </a:endParaRPr>
          </a:p>
          <a:p>
            <a:pPr algn="l"/>
            <a:endParaRPr lang="en-US" sz="2800" i="1" dirty="0" smtClean="0">
              <a:solidFill>
                <a:schemeClr val="tx1"/>
              </a:solidFill>
            </a:endParaRPr>
          </a:p>
          <a:p>
            <a:pPr algn="l"/>
            <a:r>
              <a:rPr lang="en-US" sz="5100" i="1" dirty="0" smtClean="0">
                <a:solidFill>
                  <a:schemeClr val="tx1"/>
                </a:solidFill>
              </a:rPr>
              <a:t>Kathy Scott </a:t>
            </a:r>
          </a:p>
          <a:p>
            <a:pPr algn="l"/>
            <a:r>
              <a:rPr lang="en-US" sz="5100" i="1" dirty="0" smtClean="0">
                <a:solidFill>
                  <a:schemeClr val="tx1"/>
                </a:solidFill>
              </a:rPr>
              <a:t>October 16, 2015 </a:t>
            </a:r>
            <a:endParaRPr lang="en-US" sz="5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02372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drea Template (will print black and white)">
  <a:themeElements>
    <a:clrScheme name="Custom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92D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Andrea Template (will print black and white)</Template>
  <TotalTime>365</TotalTime>
  <Words>24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Andrea Template (will print black and white)</vt:lpstr>
      <vt:lpstr>Questions</vt:lpstr>
      <vt:lpstr>Adjournment  Please, Be Safe In YOUR Travels Home!!!  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Competitive Market Management and Improvement Process</dc:title>
  <dc:creator>Kathy Scott</dc:creator>
  <cp:lastModifiedBy>Kathy Scott </cp:lastModifiedBy>
  <cp:revision>58</cp:revision>
  <dcterms:created xsi:type="dcterms:W3CDTF">2015-07-01T04:15:49Z</dcterms:created>
  <dcterms:modified xsi:type="dcterms:W3CDTF">2015-10-14T13:50:45Z</dcterms:modified>
</cp:coreProperties>
</file>