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10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906" y="-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September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September/October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09/20/15 – UNIX Production frame failure in Taylor data center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09/21/15 – Unplanned Maintenance (Site Failover)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10/02/15 – Planned Maintenance (Site Failover)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10/08/15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10/09/15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MIS)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10/11/15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ercot.com, MPIM, Retail API)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2015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0" y="1073944"/>
            <a:ext cx="900112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17" y="5074444"/>
            <a:ext cx="6648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c34af464-7aa1-4edd-9be4-83dffc1cb926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9007</TotalTime>
  <Words>109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392</cp:revision>
  <cp:lastPrinted>2015-03-02T23:22:39Z</cp:lastPrinted>
  <dcterms:created xsi:type="dcterms:W3CDTF">2010-04-12T23:12:02Z</dcterms:created>
  <dcterms:modified xsi:type="dcterms:W3CDTF">2015-10-12T17:41:40Z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