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1"/>
  </p:notesMasterIdLst>
  <p:handoutMasterIdLst>
    <p:handoutMasterId r:id="rId12"/>
  </p:handoutMasterIdLst>
  <p:sldIdLst>
    <p:sldId id="401" r:id="rId8"/>
    <p:sldId id="406" r:id="rId9"/>
    <p:sldId id="410" r:id="rId10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4" d="100"/>
          <a:sy n="134" d="100"/>
        </p:scale>
        <p:origin x="-906" y="-7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October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September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/>
              <a:t>Retail Market </a:t>
            </a:r>
            <a:r>
              <a:rPr lang="en-US" sz="1600" dirty="0"/>
              <a:t>IT </a:t>
            </a:r>
            <a:r>
              <a:rPr lang="en-US" sz="1600" dirty="0" smtClean="0"/>
              <a:t>systems met all SLA targets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</a:t>
            </a:r>
            <a:r>
              <a:rPr lang="en-US" sz="1600" dirty="0"/>
              <a:t>Maintenance – </a:t>
            </a:r>
            <a:r>
              <a:rPr lang="en-US" sz="1600" dirty="0" smtClean="0"/>
              <a:t>September/October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09/20/15 – UNIX Production frame failure in Taylor data center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09/21/15 – Unplanned Maintenance (Site Failover)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10/02/15 – Planned Maintenance (Site Failover)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10/08/15 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10/09/15 </a:t>
            </a:r>
            <a:r>
              <a:rPr lang="en-US" sz="1600" dirty="0"/>
              <a:t>– Planned Maintenance (Site Failover – </a:t>
            </a:r>
            <a:r>
              <a:rPr lang="en-US" sz="1600" dirty="0" smtClean="0"/>
              <a:t>MIS)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10/11/15 </a:t>
            </a:r>
            <a:r>
              <a:rPr lang="en-US" sz="1600" dirty="0"/>
              <a:t>– Planned Maintenance (Site Failover – </a:t>
            </a:r>
            <a:r>
              <a:rPr lang="en-US" sz="1600" dirty="0" smtClean="0"/>
              <a:t>ercot.com, MPIM, Retail API)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2015</a:t>
            </a:r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0" y="1073944"/>
            <a:ext cx="9001125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917" y="5074444"/>
            <a:ext cx="66484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1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c34af464-7aa1-4edd-9be4-83dffc1cb926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9007</TotalTime>
  <Words>109</Words>
  <Application>Microsoft Office PowerPoint</Application>
  <PresentationFormat>On-screen Show (4:3)</PresentationFormat>
  <Paragraphs>45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MarkeTrak Performance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392</cp:revision>
  <cp:lastPrinted>2015-03-02T23:22:39Z</cp:lastPrinted>
  <dcterms:created xsi:type="dcterms:W3CDTF">2010-04-12T23:12:02Z</dcterms:created>
  <dcterms:modified xsi:type="dcterms:W3CDTF">2015-10-12T17:41:40Z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