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0"/>
  </p:notesMasterIdLst>
  <p:handoutMasterIdLst>
    <p:handoutMasterId r:id="rId11"/>
  </p:handoutMasterIdLst>
  <p:sldIdLst>
    <p:sldId id="258" r:id="rId5"/>
    <p:sldId id="270" r:id="rId6"/>
    <p:sldId id="266" r:id="rId7"/>
    <p:sldId id="272" r:id="rId8"/>
    <p:sldId id="271" r:id="rId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90" d="100"/>
          <a:sy n="90" d="100"/>
        </p:scale>
        <p:origin x="-810" y="-7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10/9/2015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22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October 8,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External Web Services Modification Workshop 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MISUG started hosting a discussion for ways to improve ERCOT’s External Web Services (EWS) in response to a request from the City of Garland for a more user-friendly and technologically up-to-date approach to data delivery.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Workshop I: November 14, 2014</a:t>
            </a:r>
          </a:p>
          <a:p>
            <a:pPr lvl="1"/>
            <a:r>
              <a:rPr lang="en-US" dirty="0" smtClean="0"/>
              <a:t>Framed the challenge before us</a:t>
            </a:r>
          </a:p>
          <a:p>
            <a:pPr lvl="1"/>
            <a:r>
              <a:rPr lang="en-US" dirty="0" smtClean="0"/>
              <a:t>Discussed pain points and possibilities</a:t>
            </a:r>
          </a:p>
          <a:p>
            <a:pPr lvl="1"/>
            <a:r>
              <a:rPr lang="en-US" dirty="0" smtClean="0"/>
              <a:t>Push vs. Pull methodologies</a:t>
            </a:r>
          </a:p>
          <a:p>
            <a:pPr lvl="1"/>
            <a:r>
              <a:rPr lang="en-US" dirty="0" smtClean="0"/>
              <a:t>Notification methods</a:t>
            </a:r>
          </a:p>
          <a:p>
            <a:r>
              <a:rPr lang="en-US" dirty="0" smtClean="0"/>
              <a:t>Workshop II: March 30, 2015</a:t>
            </a:r>
          </a:p>
          <a:p>
            <a:pPr lvl="1"/>
            <a:r>
              <a:rPr lang="en-US" dirty="0" smtClean="0"/>
              <a:t>Proposed solutions</a:t>
            </a:r>
          </a:p>
          <a:p>
            <a:pPr lvl="1"/>
            <a:r>
              <a:rPr lang="en-US" dirty="0" smtClean="0"/>
              <a:t>Public and secured content</a:t>
            </a:r>
          </a:p>
          <a:p>
            <a:pPr lvl="1"/>
            <a:r>
              <a:rPr lang="en-US" dirty="0" smtClean="0"/>
              <a:t>Subscriptions</a:t>
            </a:r>
          </a:p>
          <a:p>
            <a:pPr lvl="1"/>
            <a:r>
              <a:rPr lang="en-US" dirty="0" smtClean="0"/>
              <a:t>Streaming</a:t>
            </a:r>
          </a:p>
          <a:p>
            <a:pPr lvl="1"/>
            <a:r>
              <a:rPr lang="en-US" dirty="0" smtClean="0"/>
              <a:t>Plans for a Market Participant Survey</a:t>
            </a:r>
          </a:p>
          <a:p>
            <a:r>
              <a:rPr lang="en-US" dirty="0"/>
              <a:t>Workshop </a:t>
            </a:r>
            <a:r>
              <a:rPr lang="en-US" dirty="0" smtClean="0"/>
              <a:t>III</a:t>
            </a:r>
            <a:r>
              <a:rPr lang="en-US" dirty="0"/>
              <a:t>: </a:t>
            </a:r>
            <a:r>
              <a:rPr lang="en-US" dirty="0" smtClean="0"/>
              <a:t>Tuesday</a:t>
            </a:r>
            <a:r>
              <a:rPr lang="en-US" dirty="0"/>
              <a:t>, September 29, </a:t>
            </a:r>
            <a:r>
              <a:rPr lang="en-US" dirty="0" smtClean="0"/>
              <a:t>2015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37A5627-B2CB-41F8-9D98-27228EECDECB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External Web Services (EWS) Modification, Workshop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Review of Survey Results – High Interest</a:t>
            </a:r>
          </a:p>
          <a:p>
            <a:pPr lvl="1"/>
            <a:r>
              <a:rPr lang="en-US" dirty="0" smtClean="0"/>
              <a:t>Subscription service</a:t>
            </a:r>
          </a:p>
          <a:p>
            <a:pPr lvl="1"/>
            <a:r>
              <a:rPr lang="en-US" dirty="0" smtClean="0"/>
              <a:t>Notifications of report availability</a:t>
            </a:r>
          </a:p>
          <a:p>
            <a:pPr lvl="1"/>
            <a:r>
              <a:rPr lang="en-US" dirty="0" smtClean="0"/>
              <a:t>API</a:t>
            </a:r>
          </a:p>
          <a:p>
            <a:r>
              <a:rPr lang="en-US" dirty="0" smtClean="0"/>
              <a:t>Demonstration of web sockets</a:t>
            </a:r>
          </a:p>
          <a:p>
            <a:pPr lvl="1"/>
            <a:r>
              <a:rPr lang="en-US" dirty="0" smtClean="0"/>
              <a:t>“Push” delivery</a:t>
            </a:r>
          </a:p>
          <a:p>
            <a:pPr lvl="1"/>
            <a:r>
              <a:rPr lang="en-US" dirty="0" smtClean="0"/>
              <a:t>Appropriate for smaller data sets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BFEFBD3-603D-4DF5-BBE5-D943BAD094BB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System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Subscription </a:t>
            </a:r>
            <a:r>
              <a:rPr lang="en-US" dirty="0"/>
              <a:t>service</a:t>
            </a:r>
          </a:p>
          <a:p>
            <a:pPr lvl="1"/>
            <a:r>
              <a:rPr lang="en-US" dirty="0"/>
              <a:t>Self-service </a:t>
            </a:r>
          </a:p>
          <a:p>
            <a:pPr lvl="1"/>
            <a:r>
              <a:rPr lang="en-US" dirty="0"/>
              <a:t>Report availability</a:t>
            </a:r>
          </a:p>
          <a:p>
            <a:pPr lvl="2"/>
            <a:r>
              <a:rPr lang="en-US" dirty="0"/>
              <a:t>Report ID</a:t>
            </a:r>
          </a:p>
          <a:p>
            <a:pPr lvl="2"/>
            <a:r>
              <a:rPr lang="en-US" dirty="0"/>
              <a:t>Dates </a:t>
            </a:r>
          </a:p>
          <a:p>
            <a:pPr lvl="1"/>
            <a:r>
              <a:rPr lang="en-US" dirty="0"/>
              <a:t>Historical event information</a:t>
            </a:r>
          </a:p>
          <a:p>
            <a:pPr lvl="2"/>
            <a:r>
              <a:rPr lang="en-US" dirty="0"/>
              <a:t>Completeness checks</a:t>
            </a:r>
          </a:p>
          <a:p>
            <a:pPr lvl="2"/>
            <a:r>
              <a:rPr lang="en-US" dirty="0"/>
              <a:t>Catch-up</a:t>
            </a:r>
          </a:p>
          <a:p>
            <a:r>
              <a:rPr lang="en-US" dirty="0"/>
              <a:t>API</a:t>
            </a:r>
          </a:p>
          <a:p>
            <a:pPr lvl="1"/>
            <a:r>
              <a:rPr lang="en-US" dirty="0"/>
              <a:t>Supported and documented</a:t>
            </a:r>
          </a:p>
          <a:p>
            <a:pPr lvl="1"/>
            <a:r>
              <a:rPr lang="en-US" dirty="0" err="1"/>
              <a:t>.Net</a:t>
            </a:r>
            <a:r>
              <a:rPr lang="en-US" dirty="0"/>
              <a:t> and Java platforms</a:t>
            </a:r>
          </a:p>
          <a:p>
            <a:pPr lvl="1"/>
            <a:r>
              <a:rPr lang="en-US" dirty="0"/>
              <a:t>Support for additional platforms possible</a:t>
            </a:r>
          </a:p>
          <a:p>
            <a:r>
              <a:rPr lang="en-US" dirty="0"/>
              <a:t>Enhanced UI</a:t>
            </a:r>
          </a:p>
          <a:p>
            <a:pPr lvl="1"/>
            <a:r>
              <a:rPr lang="en-US" dirty="0"/>
              <a:t>Support for smaller </a:t>
            </a:r>
            <a:r>
              <a:rPr lang="en-US" dirty="0" smtClean="0"/>
              <a:t>shops</a:t>
            </a:r>
          </a:p>
          <a:p>
            <a:pPr lvl="1"/>
            <a:r>
              <a:rPr lang="en-US" i="1" dirty="0" smtClean="0"/>
              <a:t>Ad hoc</a:t>
            </a:r>
            <a:r>
              <a:rPr lang="en-US" dirty="0" smtClean="0"/>
              <a:t> requests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07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Socialization</a:t>
            </a:r>
            <a:endParaRPr lang="en-US" dirty="0"/>
          </a:p>
          <a:p>
            <a:pPr lvl="1"/>
            <a:r>
              <a:rPr lang="en-US" dirty="0"/>
              <a:t>Support from MPs</a:t>
            </a:r>
          </a:p>
          <a:p>
            <a:pPr lvl="1"/>
            <a:r>
              <a:rPr lang="en-US" dirty="0"/>
              <a:t>Support from ERCOT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Ensure other stakeholder groups </a:t>
            </a:r>
            <a:r>
              <a:rPr lang="en-US" smtClean="0"/>
              <a:t>are aware</a:t>
            </a:r>
            <a:endParaRPr lang="en-US" dirty="0"/>
          </a:p>
          <a:p>
            <a:r>
              <a:rPr lang="en-US" dirty="0"/>
              <a:t>Determine how to make this effort a </a:t>
            </a:r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ERCOT PPL</a:t>
            </a:r>
          </a:p>
          <a:p>
            <a:pPr lvl="1"/>
            <a:r>
              <a:rPr lang="en-US" dirty="0" smtClean="0"/>
              <a:t>Stakeholder process SCR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816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14236</TotalTime>
  <Words>215</Words>
  <Application>Microsoft Office PowerPoint</Application>
  <PresentationFormat>On-screen Show (4:3)</PresentationFormat>
  <Paragraphs>55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External Web Services Modification Workshop III</vt:lpstr>
      <vt:lpstr>Overview</vt:lpstr>
      <vt:lpstr>External Web Services (EWS) Modification, Workshop III</vt:lpstr>
      <vt:lpstr>Potential System Changes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Clifton, Suzy</cp:lastModifiedBy>
  <cp:revision>873</cp:revision>
  <cp:lastPrinted>2015-04-13T14:50:48Z</cp:lastPrinted>
  <dcterms:created xsi:type="dcterms:W3CDTF">2005-04-21T14:28:35Z</dcterms:created>
  <dcterms:modified xsi:type="dcterms:W3CDTF">2015-10-09T13:56:40Z</dcterms:modified>
</cp:coreProperties>
</file>