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94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950" y="24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Quarterly Performance Measures  </a:t>
              </a:r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Total Market Overview (</a:t>
              </a:r>
              <a:r>
                <a:rPr lang="en-US" dirty="0" smtClean="0">
                  <a:solidFill>
                    <a:srgbClr val="C00000"/>
                  </a:solidFill>
                </a:rPr>
                <a:t>Second Quarter 2015</a:t>
              </a:r>
              <a:r>
                <a:rPr lang="en-US" dirty="0" smtClean="0"/>
                <a:t>)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August 2015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866776"/>
            <a:ext cx="7467599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49" y="942978"/>
            <a:ext cx="7972426" cy="4667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057275"/>
            <a:ext cx="7610475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276350"/>
            <a:ext cx="740092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362075"/>
            <a:ext cx="71247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of Transactions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6" y="1466850"/>
            <a:ext cx="7305674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624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52525"/>
            <a:ext cx="6391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4158</TotalTime>
  <Words>32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Count of Transactions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Cortez, Farrah</cp:lastModifiedBy>
  <cp:revision>215</cp:revision>
  <cp:lastPrinted>2013-01-30T23:16:36Z</cp:lastPrinted>
  <dcterms:created xsi:type="dcterms:W3CDTF">2010-04-12T23:12:02Z</dcterms:created>
  <dcterms:modified xsi:type="dcterms:W3CDTF">2015-08-14T15:48:07Z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