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3" d="100"/>
          <a:sy n="133" d="100"/>
        </p:scale>
        <p:origin x="-948" y="-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October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October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September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September/October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09/20/15 – UNIX Production frame failure in Taylor dat</a:t>
            </a:r>
            <a:r>
              <a:rPr lang="en-US" sz="1600" dirty="0" smtClean="0"/>
              <a:t>a center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09/21/15 – Unplanned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10/02/15 – Planned Maintenance (Site Failover)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10/08/15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10/09/15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MIS)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10/11/15 </a:t>
            </a:r>
            <a:r>
              <a:rPr lang="en-US" sz="1600" dirty="0"/>
              <a:t>– Planned Maintenance (Site Failover – </a:t>
            </a:r>
            <a:r>
              <a:rPr lang="en-US" sz="1600" dirty="0" smtClean="0"/>
              <a:t>ercot.com, MPIM, Retail API)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2015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0" y="1073944"/>
            <a:ext cx="900112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917" y="5074444"/>
            <a:ext cx="66484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9007</TotalTime>
  <Words>109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392</cp:revision>
  <cp:lastPrinted>2015-03-02T23:22:39Z</cp:lastPrinted>
  <dcterms:created xsi:type="dcterms:W3CDTF">2010-04-12T23:12:02Z</dcterms:created>
  <dcterms:modified xsi:type="dcterms:W3CDTF">2015-10-05T21:35:42Z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