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8" r:id="rId2"/>
    <p:sldId id="276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9A2"/>
    <a:srgbClr val="294171"/>
    <a:srgbClr val="40949A"/>
    <a:srgbClr val="0000CC"/>
    <a:srgbClr val="FF3300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00" autoAdjust="0"/>
  </p:normalViewPr>
  <p:slideViewPr>
    <p:cSldViewPr>
      <p:cViewPr>
        <p:scale>
          <a:sx n="100" d="100"/>
          <a:sy n="100" d="100"/>
        </p:scale>
        <p:origin x="-294" y="-18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C9C05B3-DE4C-4690-861F-12A7701E26EA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AB47A3A-9F65-4875-B5CC-8178BD778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27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31F2CF-062C-418D-BBC0-F6C0D0723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47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0E516-B4B3-4CFB-99B2-F05EDAF59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2E85A-6CEC-4EDB-97A5-9CE30F6B0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E9DE3-6810-495A-B551-83D059740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F38AC-7A96-4189-AEC7-C28EEA130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63842-E763-4A24-89C4-139B5D773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89629-8259-45F6-8431-E2DC2BE66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09797-D614-46B2-8019-6A08BC99E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51238-AD02-4C76-9D84-72C938705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2F963-3BF6-4920-9925-0FE7C95DD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EC070-C174-4D81-B474-AB9242C1B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F81E6-09DB-4BD6-AFFE-A8EA246E7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D4F48ED-0FAE-4CF3-B6FE-E4870BA18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C61C739C-E709-40AC-AC0E-FBAE6037D2E7}" type="slidenum">
              <a:rPr lang="en-US" sz="1200"/>
              <a:pPr algn="ctr">
                <a:defRPr/>
              </a:pPr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14400" y="1905000"/>
            <a:ext cx="6829425" cy="1238250"/>
          </a:xfrm>
        </p:spPr>
        <p:txBody>
          <a:bodyPr/>
          <a:lstStyle/>
          <a:p>
            <a:pPr algn="ctr" eaLnBrk="1" hangingPunct="1"/>
            <a:r>
              <a:rPr lang="en-US" sz="2000" i="1" dirty="0" smtClean="0"/>
              <a:t>Fuel Cost Adder </a:t>
            </a:r>
          </a:p>
        </p:txBody>
      </p:sp>
      <p:sp>
        <p:nvSpPr>
          <p:cNvPr id="3077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096000" cy="1219200"/>
          </a:xfrm>
        </p:spPr>
        <p:txBody>
          <a:bodyPr/>
          <a:lstStyle/>
          <a:p>
            <a:pPr algn="ctr" eaLnBrk="1" hangingPunct="1"/>
            <a:r>
              <a:rPr lang="en-US" sz="1400" dirty="0" smtClean="0"/>
              <a:t>ERCOT</a:t>
            </a:r>
          </a:p>
          <a:p>
            <a:pPr algn="ctr" eaLnBrk="1" hangingPunct="1"/>
            <a:endParaRPr lang="en-US" sz="1400" dirty="0" smtClean="0"/>
          </a:p>
          <a:p>
            <a:pPr algn="ctr" eaLnBrk="1" hangingPunct="1"/>
            <a:endParaRPr lang="en-US" sz="1400" dirty="0" smtClean="0"/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 bwMode="auto">
          <a:xfrm>
            <a:off x="1409700" y="5791200"/>
            <a:ext cx="6343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b="0">
                <a:solidFill>
                  <a:schemeClr val="bg1"/>
                </a:solidFill>
                <a:latin typeface="Arial Black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/>
            <a:r>
              <a:rPr lang="en-US" sz="1400" kern="0" dirty="0" smtClean="0"/>
              <a:t>RCWG Meeting</a:t>
            </a:r>
          </a:p>
          <a:p>
            <a:pPr algn="ctr" eaLnBrk="1" hangingPunct="1"/>
            <a:r>
              <a:rPr lang="en-US" sz="1400" kern="0" dirty="0" smtClean="0"/>
              <a:t>Sep 22, 2015</a:t>
            </a:r>
          </a:p>
          <a:p>
            <a:pPr algn="ctr" eaLnBrk="1" hangingPunct="1"/>
            <a:endParaRPr lang="en-US" sz="1400" kern="0" dirty="0" smtClean="0"/>
          </a:p>
          <a:p>
            <a:pPr algn="ctr" eaLnBrk="1" hangingPunct="1"/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325" y="762000"/>
            <a:ext cx="8534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5469A2"/>
                </a:solidFill>
              </a:rPr>
              <a:t>Issues under </a:t>
            </a:r>
            <a:r>
              <a:rPr lang="en-US" b="1" u="sng" dirty="0" smtClean="0">
                <a:solidFill>
                  <a:srgbClr val="5469A2"/>
                </a:solidFill>
              </a:rPr>
              <a:t>discussion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Need clear definition of Fuel Adder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Types of costs/fees that should be included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 Types of costs/fees that should be </a:t>
            </a:r>
            <a:r>
              <a:rPr lang="en-US" dirty="0" smtClean="0"/>
              <a:t>excluded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Documentation 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dirty="0" smtClean="0"/>
              <a:t>FERC Accounts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dirty="0" smtClean="0"/>
              <a:t>Contract(s)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dirty="0" smtClean="0"/>
              <a:t>Invoices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i="1" dirty="0" smtClean="0"/>
              <a:t>2.  </a:t>
            </a:r>
            <a:r>
              <a:rPr lang="x-none" i="1" smtClean="0"/>
              <a:t>5.6.1</a:t>
            </a:r>
            <a:r>
              <a:rPr lang="x-none" i="1"/>
              <a:t>	Verifiable Costs</a:t>
            </a:r>
            <a:endParaRPr lang="en-US" dirty="0"/>
          </a:p>
          <a:p>
            <a:r>
              <a:rPr lang="en-US" dirty="0" smtClean="0"/>
              <a:t>	(5)  These </a:t>
            </a:r>
            <a:r>
              <a:rPr lang="en-US" dirty="0"/>
              <a:t>unit-specific verifiable costs may not include:</a:t>
            </a:r>
          </a:p>
          <a:p>
            <a:r>
              <a:rPr lang="en-US" dirty="0" smtClean="0"/>
              <a:t>	       (</a:t>
            </a:r>
            <a:r>
              <a:rPr lang="en-US" dirty="0"/>
              <a:t>a)	Fixed costs, which are any cost that is incurred regardless of </a:t>
            </a:r>
            <a:r>
              <a:rPr lang="en-US" dirty="0" smtClean="0"/>
              <a:t>	    	               whether </a:t>
            </a:r>
            <a:r>
              <a:rPr lang="en-US" dirty="0"/>
              <a:t>the unit is deployed or not;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lvl="2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Fuel Adder</a:t>
            </a:r>
          </a:p>
        </p:txBody>
      </p:sp>
    </p:spTree>
    <p:extLst>
      <p:ext uri="{BB962C8B-B14F-4D97-AF65-F5344CB8AC3E}">
        <p14:creationId xmlns:p14="http://schemas.microsoft.com/office/powerpoint/2010/main" val="9759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6990</TotalTime>
  <Words>47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Fuel Cost Adder </vt:lpstr>
      <vt:lpstr>Fuel Adder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Gonzalez, Ino</dc:creator>
  <cp:lastModifiedBy>Annab, Magie</cp:lastModifiedBy>
  <cp:revision>492</cp:revision>
  <dcterms:created xsi:type="dcterms:W3CDTF">2005-04-21T14:28:35Z</dcterms:created>
  <dcterms:modified xsi:type="dcterms:W3CDTF">2015-09-21T15:37:46Z</dcterms:modified>
</cp:coreProperties>
</file>