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7" d="100"/>
          <a:sy n="67" d="100"/>
        </p:scale>
        <p:origin x="60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F7A0A-8881-44D6-A949-3A6C4B466E66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9714BF-13CD-486D-938D-0D6A29C49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0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 any settlement scenario, LSE is better off with DR QSE providing load reduction, as long as--</a:t>
            </a:r>
          </a:p>
          <a:p>
            <a:pPr lvl="1"/>
            <a:r>
              <a:rPr lang="en-US" dirty="0" smtClean="0"/>
              <a:t>Retail rate is less than POLR, and</a:t>
            </a:r>
          </a:p>
          <a:p>
            <a:pPr lvl="1"/>
            <a:r>
              <a:rPr lang="en-US" dirty="0" smtClean="0"/>
              <a:t>Cost of hedge is less than POLR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714BF-13CD-486D-938D-0D6A29C491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2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1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9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7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8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8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3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0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39944-E9DC-8B4A-989B-99885FF93AFB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75749-75BE-C342-87B2-DA035B61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0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9786"/>
          </a:xfrm>
        </p:spPr>
        <p:txBody>
          <a:bodyPr/>
          <a:lstStyle/>
          <a:p>
            <a:r>
              <a:rPr lang="en-US" dirty="0" smtClean="0"/>
              <a:t>Wholesale Settlement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54424"/>
            <a:ext cx="8229600" cy="528149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DR QSE load reduction of 1 mw</a:t>
            </a:r>
          </a:p>
          <a:p>
            <a:r>
              <a:rPr lang="en-US" dirty="0" smtClean="0"/>
              <a:t>SPP is $1000; Proxy $G is $150</a:t>
            </a:r>
          </a:p>
          <a:p>
            <a:r>
              <a:rPr lang="en-US" dirty="0" smtClean="0"/>
              <a:t>ERCOT payment to DR QSE = LMP -$</a:t>
            </a:r>
            <a:r>
              <a:rPr lang="en-US" dirty="0" err="1" smtClean="0"/>
              <a:t>ProxyG</a:t>
            </a:r>
            <a:r>
              <a:rPr lang="en-US" dirty="0" smtClean="0"/>
              <a:t> = $1000 - $150 = $ 850</a:t>
            </a:r>
          </a:p>
          <a:p>
            <a:r>
              <a:rPr lang="en-US" dirty="0" smtClean="0"/>
              <a:t>Load added to LSE’s QSE is 1 mw; ERCOT payment to LSE’s QSE is $150</a:t>
            </a:r>
          </a:p>
          <a:p>
            <a:pPr lvl="1"/>
            <a:r>
              <a:rPr lang="en-US" dirty="0"/>
              <a:t>In either case </a:t>
            </a:r>
            <a:r>
              <a:rPr lang="en-US" dirty="0" smtClean="0"/>
              <a:t>below, </a:t>
            </a:r>
            <a:r>
              <a:rPr lang="en-US" dirty="0"/>
              <a:t>the LSE is </a:t>
            </a:r>
            <a:r>
              <a:rPr lang="en-US" dirty="0" smtClean="0"/>
              <a:t>better </a:t>
            </a:r>
            <a:r>
              <a:rPr lang="en-US" dirty="0"/>
              <a:t>(or worse) off by Proxy $G - retail </a:t>
            </a:r>
            <a:r>
              <a:rPr lang="en-US" dirty="0" smtClean="0"/>
              <a:t>rate, compared to no DR provider 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LSE is 1 mw short of resources, </a:t>
            </a:r>
            <a:r>
              <a:rPr lang="en-US" dirty="0" smtClean="0"/>
              <a:t>LSE </a:t>
            </a:r>
            <a:r>
              <a:rPr lang="en-US" dirty="0" smtClean="0"/>
              <a:t>QSE’s net </a:t>
            </a:r>
            <a:r>
              <a:rPr lang="en-US" dirty="0" smtClean="0"/>
              <a:t>charge = $850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LSE obligation in RT is fully covered, ERCOT does not charge LSE’s QSE for the load; LSE QSE’s net </a:t>
            </a:r>
            <a:r>
              <a:rPr lang="en-US" dirty="0" smtClean="0"/>
              <a:t>charge =   - $150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6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162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Wholesale Settlement 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Wholesale Settlement Example</dc:title>
  <dc:creator>Jess Totten</dc:creator>
  <cp:lastModifiedBy>CSWG 091415</cp:lastModifiedBy>
  <cp:revision>7</cp:revision>
  <dcterms:created xsi:type="dcterms:W3CDTF">2015-09-18T00:33:45Z</dcterms:created>
  <dcterms:modified xsi:type="dcterms:W3CDTF">2015-09-18T18:33:27Z</dcterms:modified>
</cp:coreProperties>
</file>