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64" r:id="rId5"/>
    <p:sldId id="260" r:id="rId6"/>
    <p:sldId id="259" r:id="rId7"/>
    <p:sldId id="263" r:id="rId8"/>
    <p:sldId id="258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8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1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0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1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2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8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0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2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6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05D5E-4C4C-4D70-BA75-52B6FE45E62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38443-FA7E-49AA-AF10-BD3A45A9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9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WS ERS Performance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and Third </a:t>
            </a:r>
            <a:r>
              <a:rPr lang="en-US" dirty="0" smtClean="0"/>
              <a:t>Party DR</a:t>
            </a:r>
            <a:br>
              <a:rPr lang="en-US" dirty="0" smtClean="0"/>
            </a:br>
            <a:r>
              <a:rPr lang="en-US" dirty="0" smtClean="0"/>
              <a:t>Self-Deployment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Loads in SCEDv2 Subgroup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Sept. 18, 2015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54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 ERS July 14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administered 6 tests of WS ERS so far this summer.</a:t>
            </a:r>
          </a:p>
          <a:p>
            <a:pPr lvl="1"/>
            <a:r>
              <a:rPr lang="en-US" dirty="0" smtClean="0"/>
              <a:t>Test durations (including 30 min ramp) have ranged from 1:34 to 2:21 and have taken place in BH2 and BH3 (13:00 – 20:00).</a:t>
            </a:r>
          </a:p>
          <a:p>
            <a:r>
              <a:rPr lang="en-US" dirty="0" smtClean="0"/>
              <a:t>July 14 was our longest test.</a:t>
            </a:r>
          </a:p>
          <a:p>
            <a:pPr lvl="1"/>
            <a:r>
              <a:rPr lang="en-US" dirty="0" smtClean="0"/>
              <a:t>17:00:10 – 19:21:24</a:t>
            </a:r>
          </a:p>
          <a:p>
            <a:pPr lvl="1"/>
            <a:r>
              <a:rPr lang="en-US" dirty="0" smtClean="0"/>
              <a:t>Fleet obligation was 21.74 MW</a:t>
            </a:r>
          </a:p>
          <a:p>
            <a:pPr lvl="1"/>
            <a:r>
              <a:rPr lang="en-US" dirty="0" smtClean="0"/>
              <a:t>Fleet reductions ranged from 11.3 – 21.9 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68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52" y="685800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263" y="5791200"/>
            <a:ext cx="4943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00400" y="5410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Fleet MW Load Reductions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5994" y="1323201"/>
            <a:ext cx="804862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Recall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78344" y="1267599"/>
            <a:ext cx="804862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Deploy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18094" y="2370908"/>
            <a:ext cx="1140802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30 min Ramp</a:t>
            </a:r>
            <a:endParaRPr lang="en-US" sz="1200" b="1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5483206" y="1406098"/>
            <a:ext cx="566738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 flipV="1">
            <a:off x="6751656" y="1461700"/>
            <a:ext cx="414338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660231" y="2516775"/>
            <a:ext cx="566738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57600" y="3505200"/>
            <a:ext cx="114080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Obligation 21.74 MW</a:t>
            </a:r>
            <a:endParaRPr lang="en-US" sz="12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799737" y="3048000"/>
            <a:ext cx="683469" cy="60306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419899" y="3366700"/>
            <a:ext cx="80486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Load reduction</a:t>
            </a:r>
            <a:endParaRPr lang="en-US" sz="1200" b="1" dirty="0"/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>
          <a:xfrm flipH="1" flipV="1">
            <a:off x="6553200" y="3366700"/>
            <a:ext cx="866699" cy="2308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457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 ERS Fleet All Test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June 11</a:t>
            </a:r>
          </a:p>
          <a:p>
            <a:endParaRPr lang="en-US" sz="2400" dirty="0" smtClean="0"/>
          </a:p>
          <a:p>
            <a:r>
              <a:rPr lang="en-US" sz="2400" dirty="0" smtClean="0"/>
              <a:t>June 25</a:t>
            </a:r>
          </a:p>
          <a:p>
            <a:endParaRPr lang="en-US" sz="2400" dirty="0" smtClean="0"/>
          </a:p>
          <a:p>
            <a:r>
              <a:rPr lang="en-US" sz="2400" dirty="0" smtClean="0"/>
              <a:t>July 14</a:t>
            </a:r>
          </a:p>
          <a:p>
            <a:endParaRPr lang="en-US" sz="2400" dirty="0" smtClean="0"/>
          </a:p>
          <a:p>
            <a:r>
              <a:rPr lang="en-US" sz="2400" dirty="0" smtClean="0"/>
              <a:t>July 23</a:t>
            </a:r>
          </a:p>
          <a:p>
            <a:endParaRPr lang="en-US" sz="2400" dirty="0" smtClean="0"/>
          </a:p>
          <a:p>
            <a:r>
              <a:rPr lang="en-US" sz="2400" dirty="0" smtClean="0"/>
              <a:t>August 25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752" y="1590152"/>
            <a:ext cx="47117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680" y="2448448"/>
            <a:ext cx="4687416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848" y="3333122"/>
            <a:ext cx="6172200" cy="553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4179080"/>
            <a:ext cx="4648199" cy="54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5105400"/>
            <a:ext cx="35179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2324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1"/>
            <a:ext cx="8229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1876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1"/>
            <a:ext cx="8229599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297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229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41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229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6901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1"/>
            <a:ext cx="8229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1447800"/>
            <a:ext cx="2590800" cy="1477328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Note: Premise load reduced by use of a larger control group for one Load for this and subsequent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69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130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WS ERS Performance and Third Party DR Self-Deployment</vt:lpstr>
      <vt:lpstr>WS ERS July 14 Test</vt:lpstr>
      <vt:lpstr>PowerPoint Presentation</vt:lpstr>
      <vt:lpstr>WS ERS Fleet All Test Results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Raish, Carl</dc:creator>
  <cp:lastModifiedBy>Raish, Carl</cp:lastModifiedBy>
  <cp:revision>17</cp:revision>
  <dcterms:created xsi:type="dcterms:W3CDTF">2015-09-15T13:40:21Z</dcterms:created>
  <dcterms:modified xsi:type="dcterms:W3CDTF">2015-09-16T22:05:05Z</dcterms:modified>
</cp:coreProperties>
</file>